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9144000"/>
  <p:notesSz cx="6858000" cy="9144000"/>
  <p:embeddedFontLst>
    <p:embeddedFont>
      <p:font typeface="Franklin Gothic"/>
      <p:bold r:id="rId18"/>
    </p:embeddedFont>
    <p:embeddedFont>
      <p:font typeface="Bebas Neue"/>
      <p:regular r:id="rId19"/>
    </p:embeddedFont>
    <p:embeddedFont>
      <p:font typeface="Roboto Condensed"/>
      <p:regular r:id="rId20"/>
      <p:bold r:id="rId21"/>
      <p:italic r:id="rId22"/>
      <p:boldItalic r:id="rId23"/>
    </p:embeddedFont>
    <p:embeddedFont>
      <p:font typeface="Roboto Mon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jC+AkY49wUC7lCOoNimawiFiQ0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Condensed-regular.fntdata"/><Relationship Id="rId22" Type="http://schemas.openxmlformats.org/officeDocument/2006/relationships/font" Target="fonts/RobotoCondensed-italic.fntdata"/><Relationship Id="rId21" Type="http://schemas.openxmlformats.org/officeDocument/2006/relationships/font" Target="fonts/RobotoCondensed-bold.fntdata"/><Relationship Id="rId24" Type="http://schemas.openxmlformats.org/officeDocument/2006/relationships/font" Target="fonts/RobotoMono-regular.fntdata"/><Relationship Id="rId23" Type="http://schemas.openxmlformats.org/officeDocument/2006/relationships/font" Target="fonts/RobotoCondensed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Mono-italic.fntdata"/><Relationship Id="rId25" Type="http://schemas.openxmlformats.org/officeDocument/2006/relationships/font" Target="fonts/RobotoMono-bold.fntdata"/><Relationship Id="rId28" Type="http://customschemas.google.com/relationships/presentationmetadata" Target="metadata"/><Relationship Id="rId27" Type="http://schemas.openxmlformats.org/officeDocument/2006/relationships/font" Target="fonts/RobotoMon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BebasNeue-regular.fntdata"/><Relationship Id="rId18" Type="http://schemas.openxmlformats.org/officeDocument/2006/relationships/font" Target="fonts/FranklinGothic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 flipH="1">
            <a:off x="-1" y="0"/>
            <a:ext cx="4629587" cy="6858000"/>
          </a:xfrm>
          <a:custGeom>
            <a:rect b="b" l="l" r="r" t="t"/>
            <a:pathLst>
              <a:path extrusionOk="0" h="6858000" w="6172782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" y="11958"/>
            <a:ext cx="4518116" cy="6840855"/>
          </a:xfrm>
          <a:custGeom>
            <a:rect b="b" l="l" r="r" t="t"/>
            <a:pathLst>
              <a:path extrusionOk="0" h="6858000" w="6024154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" name="Google Shape;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0123" y="212270"/>
            <a:ext cx="3748263" cy="5862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5284700" y="5620875"/>
            <a:ext cx="3603900" cy="873900"/>
          </a:xfrm>
          <a:prstGeom prst="rect">
            <a:avLst/>
          </a:prstGeom>
          <a:solidFill>
            <a:srgbClr val="DE3075"/>
          </a:solidFill>
          <a:ln>
            <a:noFill/>
          </a:ln>
        </p:spPr>
        <p:txBody>
          <a:bodyPr anchorCtr="0" anchor="t" bIns="0" lIns="91425" spcFirstLastPara="1" rIns="182875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4800">
                <a:solidFill>
                  <a:srgbClr val="FFFFFF"/>
                </a:solidFill>
              </a:defRPr>
            </a:lvl2pPr>
            <a:lvl3pPr lvl="2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4800">
                <a:solidFill>
                  <a:srgbClr val="FFFFFF"/>
                </a:solidFill>
              </a:defRPr>
            </a:lvl3pPr>
            <a:lvl4pPr lvl="3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4800">
                <a:solidFill>
                  <a:srgbClr val="FFFFFF"/>
                </a:solidFill>
              </a:defRPr>
            </a:lvl4pPr>
            <a:lvl5pPr lvl="4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4800">
                <a:solidFill>
                  <a:srgbClr val="FFFFFF"/>
                </a:solidFill>
              </a:defRPr>
            </a:lvl5pPr>
            <a:lvl6pPr lvl="5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4800">
                <a:solidFill>
                  <a:srgbClr val="FFFFFF"/>
                </a:solidFill>
              </a:defRPr>
            </a:lvl6pPr>
            <a:lvl7pPr lvl="6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4800">
                <a:solidFill>
                  <a:srgbClr val="FFFFFF"/>
                </a:solidFill>
              </a:defRPr>
            </a:lvl7pPr>
            <a:lvl8pPr lvl="7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b="1" sz="4800">
                <a:solidFill>
                  <a:srgbClr val="FFFFFF"/>
                </a:solidFill>
              </a:defRPr>
            </a:lvl8pPr>
            <a:lvl9pPr lvl="8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type="title"/>
          </p:nvPr>
        </p:nvSpPr>
        <p:spPr>
          <a:xfrm>
            <a:off x="3993775" y="2487700"/>
            <a:ext cx="48948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6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4">
  <p:cSld name="Título y objetos 4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rgbClr val="BED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4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rgbClr val="FFFFFF"/>
              </a:gs>
              <a:gs pos="65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89413"/>
            <a:ext cx="2746703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4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i="0" sz="2400" u="none" cap="none" strike="noStrike">
                <a:solidFill>
                  <a:srgbClr val="818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i="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68" name="Google Shape;68;p24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9" name="Google Shape;69;p24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5">
  <p:cSld name="Encabezado de sección 5">
    <p:bg>
      <p:bgPr>
        <a:solidFill>
          <a:schemeClr val="accent4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/>
          <p:nvPr/>
        </p:nvSpPr>
        <p:spPr>
          <a:xfrm flipH="1" rot="10800000">
            <a:off x="0" y="3085"/>
            <a:ext cx="4850881" cy="5737081"/>
          </a:xfrm>
          <a:custGeom>
            <a:rect b="b" l="l" r="r" t="t"/>
            <a:pathLst>
              <a:path extrusionOk="0" h="6374535" w="5389868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7307" y="186298"/>
            <a:ext cx="3812148" cy="601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ricatura de una ciudad&#10;&#10;Descripción generada automáticamente" id="74" name="Google Shape;74;p25"/>
          <p:cNvPicPr preferRelativeResize="0"/>
          <p:nvPr/>
        </p:nvPicPr>
        <p:blipFill rotWithShape="1">
          <a:blip r:embed="rId3">
            <a:alphaModFix/>
          </a:blip>
          <a:srcRect b="0" l="9870" r="6482" t="0"/>
          <a:stretch/>
        </p:blipFill>
        <p:spPr>
          <a:xfrm>
            <a:off x="1" y="10"/>
            <a:ext cx="4711067" cy="5589566"/>
          </a:xfrm>
          <a:custGeom>
            <a:rect b="b" l="l" r="r" t="t"/>
            <a:pathLst>
              <a:path extrusionOk="0" h="6210629" w="523451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5" name="Google Shape;75;p25"/>
          <p:cNvSpPr txBox="1"/>
          <p:nvPr>
            <p:ph type="title"/>
          </p:nvPr>
        </p:nvSpPr>
        <p:spPr>
          <a:xfrm>
            <a:off x="3004575" y="3476150"/>
            <a:ext cx="5995800" cy="160320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5">
  <p:cSld name="Título y objetos 5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rgbClr val="00A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6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rgbClr val="FFFFFF"/>
              </a:gs>
              <a:gs pos="65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89413"/>
            <a:ext cx="2746703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6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i="0" sz="2400" u="none" cap="none" strike="noStrike">
                <a:solidFill>
                  <a:srgbClr val="818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i="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81" name="Google Shape;81;p26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2" name="Google Shape;82;p26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bg>
      <p:bgPr>
        <a:solidFill>
          <a:schemeClr val="dk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/>
          <p:nvPr>
            <p:ph idx="1" type="body"/>
          </p:nvPr>
        </p:nvSpPr>
        <p:spPr>
          <a:xfrm>
            <a:off x="560387" y="2634922"/>
            <a:ext cx="8023225" cy="2275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6pPr>
            <a:lvl7pPr indent="-2921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Char char="•"/>
              <a:defRPr/>
            </a:lvl8pPr>
            <a:lvl9pPr indent="-2667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"/>
              <a:buChar char="•"/>
              <a:defRPr/>
            </a:lvl9pPr>
          </a:lstStyle>
          <a:p/>
        </p:txBody>
      </p:sp>
      <p:pic>
        <p:nvPicPr>
          <p:cNvPr id="86" name="Google Shape;8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92750"/>
            <a:ext cx="2759037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7"/>
          <p:cNvSpPr txBox="1"/>
          <p:nvPr>
            <p:ph idx="2" type="body"/>
          </p:nvPr>
        </p:nvSpPr>
        <p:spPr>
          <a:xfrm>
            <a:off x="560387" y="1632286"/>
            <a:ext cx="8023225" cy="665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000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6pPr>
            <a:lvl7pPr indent="-2921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Char char="•"/>
              <a:defRPr/>
            </a:lvl8pPr>
            <a:lvl9pPr indent="-2667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"/>
              <a:buChar char="•"/>
              <a:defRPr/>
            </a:lvl9pPr>
          </a:lstStyle>
          <a:p/>
        </p:txBody>
      </p:sp>
      <p:sp>
        <p:nvSpPr>
          <p:cNvPr id="88" name="Google Shape;88;p27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chemeClr val="dk2"/>
              </a:gs>
              <a:gs pos="65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7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1" name="Google Shape;91;p27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1">
  <p:cSld name="TITLE_4_1_1">
    <p:bg>
      <p:bgPr>
        <a:solidFill>
          <a:schemeClr val="dk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7307" y="186298"/>
            <a:ext cx="3812148" cy="601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17"/>
          <p:cNvGrpSpPr/>
          <p:nvPr/>
        </p:nvGrpSpPr>
        <p:grpSpPr>
          <a:xfrm>
            <a:off x="0" y="-124"/>
            <a:ext cx="4853665" cy="5740374"/>
            <a:chOff x="0" y="-126"/>
            <a:chExt cx="4554438" cy="5386482"/>
          </a:xfrm>
        </p:grpSpPr>
        <p:sp>
          <p:nvSpPr>
            <p:cNvPr id="20" name="Google Shape;20;p17"/>
            <p:cNvSpPr/>
            <p:nvPr/>
          </p:nvSpPr>
          <p:spPr>
            <a:xfrm flipH="1" rot="10800000">
              <a:off x="0" y="-126"/>
              <a:ext cx="4554438" cy="5386482"/>
            </a:xfrm>
            <a:custGeom>
              <a:rect b="b" l="l" r="r" t="t"/>
              <a:pathLst>
                <a:path extrusionOk="0" h="6374535" w="5389868">
                  <a:moveTo>
                    <a:pt x="620377" y="6374535"/>
                  </a:moveTo>
                  <a:lnTo>
                    <a:pt x="3459520" y="6374535"/>
                  </a:lnTo>
                  <a:lnTo>
                    <a:pt x="3638761" y="6288190"/>
                  </a:lnTo>
                  <a:cubicBezTo>
                    <a:pt x="4681799" y="5721578"/>
                    <a:pt x="5389868" y="4616487"/>
                    <a:pt x="5389868" y="3346018"/>
                  </a:cubicBezTo>
                  <a:cubicBezTo>
                    <a:pt x="5389868" y="1498063"/>
                    <a:pt x="3891805" y="0"/>
                    <a:pt x="2043850" y="0"/>
                  </a:cubicBezTo>
                  <a:cubicBezTo>
                    <a:pt x="1336430" y="0"/>
                    <a:pt x="680285" y="219535"/>
                    <a:pt x="139826" y="594192"/>
                  </a:cubicBezTo>
                  <a:lnTo>
                    <a:pt x="0" y="700065"/>
                  </a:lnTo>
                  <a:lnTo>
                    <a:pt x="0" y="5991971"/>
                  </a:lnTo>
                  <a:lnTo>
                    <a:pt x="139827" y="6097845"/>
                  </a:lnTo>
                  <a:cubicBezTo>
                    <a:pt x="217035" y="6151367"/>
                    <a:pt x="296605" y="6201724"/>
                    <a:pt x="378347" y="6248727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Una caricatura de una ciudad&#10;&#10;Descripción generada automáticamente" id="21" name="Google Shape;21;p17"/>
            <p:cNvPicPr preferRelativeResize="0"/>
            <p:nvPr/>
          </p:nvPicPr>
          <p:blipFill rotWithShape="1">
            <a:blip r:embed="rId3">
              <a:alphaModFix/>
            </a:blip>
            <a:srcRect b="0" l="9870" r="6482" t="0"/>
            <a:stretch/>
          </p:blipFill>
          <p:spPr>
            <a:xfrm>
              <a:off x="1" y="-1"/>
              <a:ext cx="4423169" cy="5247982"/>
            </a:xfrm>
            <a:custGeom>
              <a:rect b="b" l="l" r="r" t="t"/>
              <a:pathLst>
                <a:path extrusionOk="0" h="6210629" w="5234519">
                  <a:moveTo>
                    <a:pt x="1082595" y="0"/>
                  </a:moveTo>
                  <a:lnTo>
                    <a:pt x="3027450" y="0"/>
                  </a:lnTo>
                  <a:lnTo>
                    <a:pt x="3291029" y="96471"/>
                  </a:lnTo>
                  <a:cubicBezTo>
                    <a:pt x="4433137" y="579542"/>
                    <a:pt x="5234519" y="1710443"/>
                    <a:pt x="5234519" y="3028517"/>
                  </a:cubicBezTo>
                  <a:cubicBezTo>
                    <a:pt x="5234519" y="4785949"/>
                    <a:pt x="3809839" y="6210629"/>
                    <a:pt x="2052407" y="6210629"/>
                  </a:cubicBezTo>
                  <a:cubicBezTo>
                    <a:pt x="1283531" y="6210629"/>
                    <a:pt x="578345" y="5937936"/>
                    <a:pt x="28288" y="5483989"/>
                  </a:cubicBezTo>
                  <a:lnTo>
                    <a:pt x="0" y="5458279"/>
                  </a:lnTo>
                  <a:lnTo>
                    <a:pt x="0" y="598754"/>
                  </a:lnTo>
                  <a:lnTo>
                    <a:pt x="28288" y="573044"/>
                  </a:lnTo>
                  <a:cubicBezTo>
                    <a:pt x="303317" y="346070"/>
                    <a:pt x="617127" y="164410"/>
                    <a:pt x="958290" y="39494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22" name="Google Shape;22;p17"/>
          <p:cNvSpPr txBox="1"/>
          <p:nvPr>
            <p:ph type="title"/>
          </p:nvPr>
        </p:nvSpPr>
        <p:spPr>
          <a:xfrm>
            <a:off x="3004575" y="3476150"/>
            <a:ext cx="5995800" cy="1603200"/>
          </a:xfrm>
          <a:prstGeom prst="rect">
            <a:avLst/>
          </a:prstGeom>
          <a:solidFill>
            <a:srgbClr val="DE3075">
              <a:alpha val="6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Título y objetos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" name="Google Shape;25;p18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rgbClr val="8189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8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rgbClr val="FFFFFF"/>
              </a:gs>
              <a:gs pos="65000">
                <a:schemeClr val="dk2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8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28" name="Google Shape;2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89413"/>
            <a:ext cx="2746703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i="0" sz="2400" u="none" cap="none" strike="noStrike">
                <a:solidFill>
                  <a:srgbClr val="818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i="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30" name="Google Shape;30;p18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2">
  <p:cSld name="TITLE_4">
    <p:bg>
      <p:bgPr>
        <a:solidFill>
          <a:schemeClr val="accen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19"/>
          <p:cNvGrpSpPr/>
          <p:nvPr/>
        </p:nvGrpSpPr>
        <p:grpSpPr>
          <a:xfrm>
            <a:off x="0" y="-124"/>
            <a:ext cx="4853665" cy="5740374"/>
            <a:chOff x="0" y="-126"/>
            <a:chExt cx="4554438" cy="5386482"/>
          </a:xfrm>
        </p:grpSpPr>
        <p:sp>
          <p:nvSpPr>
            <p:cNvPr id="33" name="Google Shape;33;p19"/>
            <p:cNvSpPr/>
            <p:nvPr/>
          </p:nvSpPr>
          <p:spPr>
            <a:xfrm flipH="1" rot="10800000">
              <a:off x="0" y="-126"/>
              <a:ext cx="4554438" cy="5386482"/>
            </a:xfrm>
            <a:custGeom>
              <a:rect b="b" l="l" r="r" t="t"/>
              <a:pathLst>
                <a:path extrusionOk="0" h="6374535" w="5389868">
                  <a:moveTo>
                    <a:pt x="620377" y="6374535"/>
                  </a:moveTo>
                  <a:lnTo>
                    <a:pt x="3459520" y="6374535"/>
                  </a:lnTo>
                  <a:lnTo>
                    <a:pt x="3638761" y="6288190"/>
                  </a:lnTo>
                  <a:cubicBezTo>
                    <a:pt x="4681799" y="5721578"/>
                    <a:pt x="5389868" y="4616487"/>
                    <a:pt x="5389868" y="3346018"/>
                  </a:cubicBezTo>
                  <a:cubicBezTo>
                    <a:pt x="5389868" y="1498063"/>
                    <a:pt x="3891805" y="0"/>
                    <a:pt x="2043850" y="0"/>
                  </a:cubicBezTo>
                  <a:cubicBezTo>
                    <a:pt x="1336430" y="0"/>
                    <a:pt x="680285" y="219535"/>
                    <a:pt x="139826" y="594192"/>
                  </a:cubicBezTo>
                  <a:lnTo>
                    <a:pt x="0" y="700065"/>
                  </a:lnTo>
                  <a:lnTo>
                    <a:pt x="0" y="5991971"/>
                  </a:lnTo>
                  <a:lnTo>
                    <a:pt x="139827" y="6097845"/>
                  </a:lnTo>
                  <a:cubicBezTo>
                    <a:pt x="217035" y="6151367"/>
                    <a:pt x="296605" y="6201724"/>
                    <a:pt x="378347" y="6248727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n que contiene persona, foto, hombre, mujer&#10;&#10;Descripción generada automáticamente" id="34" name="Google Shape;34;p19"/>
            <p:cNvPicPr preferRelativeResize="0"/>
            <p:nvPr/>
          </p:nvPicPr>
          <p:blipFill rotWithShape="1">
            <a:blip r:embed="rId2">
              <a:alphaModFix/>
            </a:blip>
            <a:srcRect b="0" l="0" r="16351" t="0"/>
            <a:stretch/>
          </p:blipFill>
          <p:spPr>
            <a:xfrm>
              <a:off x="1" y="-1"/>
              <a:ext cx="4423169" cy="5247982"/>
            </a:xfrm>
            <a:custGeom>
              <a:rect b="b" l="l" r="r" t="t"/>
              <a:pathLst>
                <a:path extrusionOk="0" h="6210629" w="5234519">
                  <a:moveTo>
                    <a:pt x="1082595" y="0"/>
                  </a:moveTo>
                  <a:lnTo>
                    <a:pt x="3027450" y="0"/>
                  </a:lnTo>
                  <a:lnTo>
                    <a:pt x="3291029" y="96471"/>
                  </a:lnTo>
                  <a:cubicBezTo>
                    <a:pt x="4433137" y="579542"/>
                    <a:pt x="5234519" y="1710443"/>
                    <a:pt x="5234519" y="3028517"/>
                  </a:cubicBezTo>
                  <a:cubicBezTo>
                    <a:pt x="5234519" y="4785949"/>
                    <a:pt x="3809839" y="6210629"/>
                    <a:pt x="2052407" y="6210629"/>
                  </a:cubicBezTo>
                  <a:cubicBezTo>
                    <a:pt x="1283531" y="6210629"/>
                    <a:pt x="578345" y="5937936"/>
                    <a:pt x="28288" y="5483989"/>
                  </a:cubicBezTo>
                  <a:lnTo>
                    <a:pt x="0" y="5458279"/>
                  </a:lnTo>
                  <a:lnTo>
                    <a:pt x="0" y="598754"/>
                  </a:lnTo>
                  <a:lnTo>
                    <a:pt x="28288" y="573044"/>
                  </a:lnTo>
                  <a:cubicBezTo>
                    <a:pt x="303317" y="346070"/>
                    <a:pt x="617127" y="164410"/>
                    <a:pt x="958290" y="39494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35" name="Google Shape;35;p19"/>
          <p:cNvSpPr txBox="1"/>
          <p:nvPr>
            <p:ph type="title"/>
          </p:nvPr>
        </p:nvSpPr>
        <p:spPr>
          <a:xfrm>
            <a:off x="3004575" y="3476150"/>
            <a:ext cx="5995800" cy="160320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9pPr>
          </a:lstStyle>
          <a:p/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7307" y="186298"/>
            <a:ext cx="3812148" cy="601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2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0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rgbClr val="FFFFFF"/>
              </a:gs>
              <a:gs pos="6500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89413"/>
            <a:ext cx="2746703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0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i="0" sz="2400" u="none" cap="none" strike="noStrike">
                <a:solidFill>
                  <a:srgbClr val="818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i="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42" name="Google Shape;42;p20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3" name="Google Shape;43;p20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3">
  <p:cSld name="TITLE_1_1">
    <p:bg>
      <p:bgPr>
        <a:solidFill>
          <a:schemeClr val="accen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/>
          <p:nvPr/>
        </p:nvSpPr>
        <p:spPr>
          <a:xfrm flipH="1" rot="10800000">
            <a:off x="0" y="3085"/>
            <a:ext cx="4850881" cy="5737081"/>
          </a:xfrm>
          <a:custGeom>
            <a:rect b="b" l="l" r="r" t="t"/>
            <a:pathLst>
              <a:path extrusionOk="0" h="6374535" w="5389868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7307" y="186298"/>
            <a:ext cx="3812148" cy="601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ricatura de una ciudad&#10;&#10;Descripción generada automáticamente" id="48" name="Google Shape;48;p21"/>
          <p:cNvPicPr preferRelativeResize="0"/>
          <p:nvPr/>
        </p:nvPicPr>
        <p:blipFill rotWithShape="1">
          <a:blip r:embed="rId3">
            <a:alphaModFix/>
          </a:blip>
          <a:srcRect b="0" l="9870" r="6482" t="0"/>
          <a:stretch/>
        </p:blipFill>
        <p:spPr>
          <a:xfrm>
            <a:off x="1" y="10"/>
            <a:ext cx="4711067" cy="5589566"/>
          </a:xfrm>
          <a:custGeom>
            <a:rect b="b" l="l" r="r" t="t"/>
            <a:pathLst>
              <a:path extrusionOk="0" h="6210629" w="523451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9" name="Google Shape;49;p21"/>
          <p:cNvSpPr txBox="1"/>
          <p:nvPr>
            <p:ph type="title"/>
          </p:nvPr>
        </p:nvSpPr>
        <p:spPr>
          <a:xfrm>
            <a:off x="3004575" y="3476150"/>
            <a:ext cx="5995800" cy="160320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3">
  <p:cSld name="OBJECT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/>
          <p:nvPr/>
        </p:nvSpPr>
        <p:spPr>
          <a:xfrm>
            <a:off x="770850" y="212725"/>
            <a:ext cx="903600" cy="813000"/>
          </a:xfrm>
          <a:prstGeom prst="parallelogram">
            <a:avLst>
              <a:gd fmla="val 45310" name="adj"/>
            </a:avLst>
          </a:prstGeom>
          <a:solidFill>
            <a:srgbClr val="7027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2"/>
          <p:cNvSpPr/>
          <p:nvPr/>
        </p:nvSpPr>
        <p:spPr>
          <a:xfrm>
            <a:off x="146422" y="212725"/>
            <a:ext cx="903600" cy="813000"/>
          </a:xfrm>
          <a:prstGeom prst="parallelogram">
            <a:avLst>
              <a:gd fmla="val 45310" name="adj"/>
            </a:avLst>
          </a:prstGeom>
          <a:gradFill>
            <a:gsLst>
              <a:gs pos="0">
                <a:srgbClr val="FFFFFF"/>
              </a:gs>
              <a:gs pos="65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9349" y="389413"/>
            <a:ext cx="2746703" cy="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i="0" sz="2400" u="none" cap="none" strike="noStrike">
                <a:solidFill>
                  <a:srgbClr val="818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i="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55" name="Google Shape;55;p22"/>
          <p:cNvSpPr/>
          <p:nvPr/>
        </p:nvSpPr>
        <p:spPr>
          <a:xfrm>
            <a:off x="1372975" y="212725"/>
            <a:ext cx="4806374" cy="813000"/>
          </a:xfrm>
          <a:prstGeom prst="parallelogram">
            <a:avLst>
              <a:gd fmla="val 4531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6" name="Google Shape;56;p22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/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6C7A8A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b="0" i="0" sz="1200" u="none" cap="none" strike="noStrike">
              <a:solidFill>
                <a:srgbClr val="6C7A8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4">
  <p:cSld name="Encabezado de sección 4">
    <p:bg>
      <p:bgPr>
        <a:solidFill>
          <a:schemeClr val="accent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/>
          <p:nvPr/>
        </p:nvSpPr>
        <p:spPr>
          <a:xfrm flipH="1" rot="10800000">
            <a:off x="0" y="3085"/>
            <a:ext cx="4850881" cy="5737081"/>
          </a:xfrm>
          <a:custGeom>
            <a:rect b="b" l="l" r="r" t="t"/>
            <a:pathLst>
              <a:path extrusionOk="0" h="6374535" w="5389868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7307" y="186298"/>
            <a:ext cx="3812148" cy="601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persona, foto, hombre, mujer&#10;&#10;Descripción generada automáticamente" id="61" name="Google Shape;61;p23"/>
          <p:cNvPicPr preferRelativeResize="0"/>
          <p:nvPr/>
        </p:nvPicPr>
        <p:blipFill rotWithShape="1">
          <a:blip r:embed="rId3">
            <a:alphaModFix/>
          </a:blip>
          <a:srcRect b="0" l="0" r="16351" t="0"/>
          <a:stretch/>
        </p:blipFill>
        <p:spPr>
          <a:xfrm>
            <a:off x="1" y="10"/>
            <a:ext cx="4711067" cy="5589566"/>
          </a:xfrm>
          <a:custGeom>
            <a:rect b="b" l="l" r="r" t="t"/>
            <a:pathLst>
              <a:path extrusionOk="0" h="6210629" w="523451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2" name="Google Shape;62;p23"/>
          <p:cNvSpPr txBox="1"/>
          <p:nvPr>
            <p:ph type="title"/>
          </p:nvPr>
        </p:nvSpPr>
        <p:spPr>
          <a:xfrm>
            <a:off x="3004575" y="3476150"/>
            <a:ext cx="5995800" cy="160320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idx="1" type="body"/>
          </p:nvPr>
        </p:nvSpPr>
        <p:spPr>
          <a:xfrm>
            <a:off x="294150" y="1218600"/>
            <a:ext cx="8555700" cy="51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Char char="»"/>
              <a:defRPr b="0" i="0" sz="24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Franklin Gothic"/>
              <a:buChar char="•"/>
              <a:defRPr b="0" i="0" sz="2000" u="none" cap="none" strike="noStrike">
                <a:solidFill>
                  <a:srgbClr val="81899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Char char="○"/>
              <a:defRPr b="0" i="0" sz="1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Char char="•"/>
              <a:defRPr b="0" i="0" sz="1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anklin Gothic"/>
              <a:buChar char="•"/>
              <a:defRPr b="0" i="0" sz="14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ranklin Gothic"/>
              <a:buChar char="•"/>
              <a:defRPr b="0" i="0" sz="12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indent="-2921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Franklin Gothic"/>
              <a:buChar char="•"/>
              <a:defRPr b="0" i="0" sz="1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Franklin Gothic"/>
              <a:buChar char="•"/>
              <a:defRPr b="0" i="0" sz="8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Franklin Gothic"/>
              <a:buChar char="•"/>
              <a:defRPr b="0" i="0" sz="6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2" type="sldNum"/>
          </p:nvPr>
        </p:nvSpPr>
        <p:spPr>
          <a:xfrm>
            <a:off x="69151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6C7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8;p14"/>
          <p:cNvSpPr txBox="1"/>
          <p:nvPr>
            <p:ph type="title"/>
          </p:nvPr>
        </p:nvSpPr>
        <p:spPr>
          <a:xfrm>
            <a:off x="1763700" y="212725"/>
            <a:ext cx="67518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Condensed"/>
              <a:buNone/>
              <a:defRPr b="0" i="0" sz="3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>
            <p:ph type="title"/>
          </p:nvPr>
        </p:nvSpPr>
        <p:spPr>
          <a:xfrm>
            <a:off x="4094997" y="1133567"/>
            <a:ext cx="5049000" cy="14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/>
              <a:t>TRANSFORMACIÓN DIGITAL</a:t>
            </a:r>
            <a:endParaRPr/>
          </a:p>
        </p:txBody>
      </p:sp>
      <p:sp>
        <p:nvSpPr>
          <p:cNvPr id="97" name="Google Shape;97;p1"/>
          <p:cNvSpPr/>
          <p:nvPr>
            <p:ph idx="1" type="subTitle"/>
          </p:nvPr>
        </p:nvSpPr>
        <p:spPr>
          <a:xfrm>
            <a:off x="4305000" y="2805550"/>
            <a:ext cx="4839000" cy="3503700"/>
          </a:xfrm>
          <a:prstGeom prst="roundRect">
            <a:avLst>
              <a:gd fmla="val 16667" name="adj"/>
            </a:avLst>
          </a:prstGeom>
          <a:solidFill>
            <a:srgbClr val="DE3075"/>
          </a:solidFill>
          <a:ln>
            <a:noFill/>
          </a:ln>
        </p:spPr>
        <p:txBody>
          <a:bodyPr anchorCtr="0" anchor="t" bIns="0" lIns="91425" spcFirstLastPara="1" rIns="182875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VTY1112 029D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integrantes: 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Gabriel</a:t>
            </a:r>
            <a:r>
              <a:rPr lang="en-US" sz="3600"/>
              <a:t> zuñiga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Felipe Cordero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fecha 06/07/2022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/>
          <p:nvPr>
            <p:ph idx="1" type="body"/>
          </p:nvPr>
        </p:nvSpPr>
        <p:spPr>
          <a:xfrm>
            <a:off x="294150" y="1218600"/>
            <a:ext cx="85557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0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</a:pPr>
            <a:r>
              <a:rPr lang="en-US"/>
              <a:t>servicio red propuestos</a:t>
            </a:r>
            <a:endParaRPr/>
          </a:p>
        </p:txBody>
      </p:sp>
      <p:pic>
        <p:nvPicPr>
          <p:cNvPr id="153" name="Google Shape;15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50" y="2344200"/>
            <a:ext cx="2985301" cy="31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4300" y="2344193"/>
            <a:ext cx="5375300" cy="392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title"/>
          </p:nvPr>
        </p:nvSpPr>
        <p:spPr>
          <a:xfrm>
            <a:off x="3961050" y="4490048"/>
            <a:ext cx="4947000" cy="194400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tecnologias emergentes requierdas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5" name="Google Shape;16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0250"/>
            <a:ext cx="5691524" cy="32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924" y="1178125"/>
            <a:ext cx="3147674" cy="265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3925" y="3984852"/>
            <a:ext cx="3147675" cy="241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libro, estante, cuarto, biblioteca&#10;&#10;Descripción generada automáticamente" id="172" name="Google Shape;172;p13"/>
          <p:cNvPicPr preferRelativeResize="0"/>
          <p:nvPr/>
        </p:nvPicPr>
        <p:blipFill rotWithShape="1">
          <a:blip r:embed="rId3">
            <a:alphaModFix amt="29000"/>
          </a:blip>
          <a:srcRect b="0" l="5510" r="5510" t="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/>
          <p:nvPr>
            <p:ph idx="4294967295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2514600" y="2481350"/>
            <a:ext cx="411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Franklin Gothic"/>
                <a:ea typeface="Franklin Gothic"/>
                <a:cs typeface="Franklin Gothic"/>
                <a:sym typeface="Franklin Gothic"/>
              </a:rPr>
              <a:t>Conclusión</a:t>
            </a:r>
            <a:endParaRPr sz="40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libro, estante, cuarto, biblioteca&#10;&#10;Descripción generada automáticamente" id="102" name="Google Shape;102;p2"/>
          <p:cNvPicPr preferRelativeResize="0"/>
          <p:nvPr/>
        </p:nvPicPr>
        <p:blipFill rotWithShape="1">
          <a:blip r:embed="rId3">
            <a:alphaModFix amt="29000"/>
          </a:blip>
          <a:srcRect b="0" l="5510" r="5510" t="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602900" y="2327775"/>
            <a:ext cx="7943100" cy="19991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500" u="none" cap="none" strike="noStrike">
                <a:solidFill>
                  <a:srgbClr val="DE307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EXAMEN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500" u="none" cap="none" strike="noStrike">
              <a:solidFill>
                <a:srgbClr val="DE3075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04" name="Google Shape;104;p2"/>
          <p:cNvSpPr txBox="1"/>
          <p:nvPr>
            <p:ph idx="4294967295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type="title"/>
          </p:nvPr>
        </p:nvSpPr>
        <p:spPr>
          <a:xfrm>
            <a:off x="3148200" y="5722070"/>
            <a:ext cx="5995800" cy="1135929"/>
          </a:xfrm>
          <a:prstGeom prst="rect">
            <a:avLst/>
          </a:prstGeom>
          <a:solidFill>
            <a:srgbClr val="DE3075">
              <a:alpha val="6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/>
              <a:t>Introducción</a:t>
            </a:r>
            <a:endParaRPr sz="45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4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</a:pPr>
            <a:r>
              <a:rPr lang="en-US" sz="3200"/>
              <a:t>DIAGRAMA</a:t>
            </a:r>
            <a:endParaRPr/>
          </a:p>
        </p:txBody>
      </p:sp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294150" y="1218600"/>
            <a:ext cx="8555700" cy="515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5461" l="16540" r="7024" t="19513"/>
          <a:stretch/>
        </p:blipFill>
        <p:spPr>
          <a:xfrm>
            <a:off x="152400" y="1886923"/>
            <a:ext cx="8640650" cy="33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3148200" y="5561814"/>
            <a:ext cx="5995800" cy="1296186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/>
              <a:t>CONFIG. DE RED INALAMBRICA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>
            <p:ph type="title"/>
          </p:nvPr>
        </p:nvSpPr>
        <p:spPr>
          <a:xfrm>
            <a:off x="1651499" y="137900"/>
            <a:ext cx="42882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7" name="Google Shape;1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8125"/>
            <a:ext cx="4772025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175" y="3491350"/>
            <a:ext cx="4166826" cy="202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3497344" y="5537070"/>
            <a:ext cx="5646656" cy="1320930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/>
              <a:t>CONFIG. DE SYBERSEGURIDAD.</a:t>
            </a:r>
            <a:endParaRPr sz="4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294150" y="1218600"/>
            <a:ext cx="8555700" cy="591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7950" lvl="0" marL="2857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" name="Google Shape;139;p8"/>
          <p:cNvSpPr txBox="1"/>
          <p:nvPr>
            <p:ph type="title"/>
          </p:nvPr>
        </p:nvSpPr>
        <p:spPr>
          <a:xfrm>
            <a:off x="1763699" y="212725"/>
            <a:ext cx="4288185" cy="8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8990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361541" y="1845850"/>
            <a:ext cx="8280057" cy="175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3075"/>
              </a:buClr>
              <a:buSzPts val="2800"/>
              <a:buFont typeface="Franklin Gothic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013" y="2631214"/>
            <a:ext cx="5637560" cy="295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/>
          <p:nvPr>
            <p:ph type="title"/>
          </p:nvPr>
        </p:nvSpPr>
        <p:spPr>
          <a:xfrm>
            <a:off x="1809946" y="5552388"/>
            <a:ext cx="7334054" cy="1284402"/>
          </a:xfrm>
          <a:prstGeom prst="rect">
            <a:avLst/>
          </a:prstGeom>
          <a:solidFill>
            <a:srgbClr val="898B90">
              <a:alpha val="6823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/>
              <a:t>servicios de red propuestos</a:t>
            </a:r>
            <a:endParaRPr sz="4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DUOC 2">
      <a:dk1>
        <a:srgbClr val="172740"/>
      </a:dk1>
      <a:lt1>
        <a:srgbClr val="FFFFFF"/>
      </a:lt1>
      <a:dk2>
        <a:srgbClr val="81888F"/>
      </a:dk2>
      <a:lt2>
        <a:srgbClr val="FBC842"/>
      </a:lt2>
      <a:accent1>
        <a:srgbClr val="DE3075"/>
      </a:accent1>
      <a:accent2>
        <a:srgbClr val="702785"/>
      </a:accent2>
      <a:accent3>
        <a:srgbClr val="BDD503"/>
      </a:accent3>
      <a:accent4>
        <a:srgbClr val="00A0DE"/>
      </a:accent4>
      <a:accent5>
        <a:srgbClr val="FA742C"/>
      </a:accent5>
      <a:accent6>
        <a:srgbClr val="AE0F0F"/>
      </a:accent6>
      <a:hlink>
        <a:srgbClr val="723714"/>
      </a:hlink>
      <a:folHlink>
        <a:srgbClr val="6B79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