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57" r:id="rId3"/>
    <p:sldId id="258" r:id="rId4"/>
    <p:sldId id="349" r:id="rId5"/>
    <p:sldId id="268" r:id="rId6"/>
    <p:sldId id="352" r:id="rId7"/>
    <p:sldId id="269" r:id="rId8"/>
    <p:sldId id="280" r:id="rId9"/>
    <p:sldId id="270" r:id="rId10"/>
    <p:sldId id="281" r:id="rId11"/>
    <p:sldId id="271" r:id="rId12"/>
    <p:sldId id="360" r:id="rId13"/>
    <p:sldId id="316" r:id="rId14"/>
  </p:sldIdLst>
  <p:sldSz cx="9144000" cy="6858000" type="screen4x3"/>
  <p:notesSz cx="6858000" cy="9144000"/>
  <p:embeddedFontLst>
    <p:embeddedFont>
      <p:font typeface="Bebas Neu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" panose="020B0604020202020204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Roboto Mon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 snapToGrid="0" snapToObjects="1">
      <p:cViewPr varScale="1">
        <p:scale>
          <a:sx n="82" d="100"/>
          <a:sy n="82" d="100"/>
        </p:scale>
        <p:origin x="148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44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3392f1e7f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3392f1e7f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57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339709a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339709a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31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3392f1e7f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3392f1e7f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81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339709a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339709a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83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1" y="0"/>
            <a:ext cx="4629587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1958"/>
            <a:ext cx="4518116" cy="6840855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123" y="212270"/>
            <a:ext cx="3748263" cy="58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284700" y="5620875"/>
            <a:ext cx="3603900" cy="873900"/>
          </a:xfrm>
          <a:prstGeom prst="rect">
            <a:avLst/>
          </a:prstGeom>
          <a:solidFill>
            <a:srgbClr val="DE3075"/>
          </a:solidFill>
          <a:ln>
            <a:noFill/>
          </a:ln>
        </p:spPr>
        <p:txBody>
          <a:bodyPr spcFirstLastPara="1" wrap="square" lIns="91425" tIns="0" rIns="182875" bIns="0" anchor="t" anchorCtr="0">
            <a:noAutofit/>
          </a:bodyPr>
          <a:lstStyle>
            <a:lvl1pPr lvl="0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2pPr>
            <a:lvl3pPr lvl="2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3pPr>
            <a:lvl4pPr lvl="3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4pPr>
            <a:lvl5pPr lvl="4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5pPr>
            <a:lvl6pPr lvl="5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6pPr>
            <a:lvl7pPr lvl="6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7pPr>
            <a:lvl8pPr lvl="7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8pPr>
            <a:lvl9pPr lvl="8" algn="r" rtl="0">
              <a:spcBef>
                <a:spcPts val="1000"/>
              </a:spcBef>
              <a:spcAft>
                <a:spcPts val="0"/>
              </a:spcAft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3;p2">
            <a:extLst>
              <a:ext uri="{FF2B5EF4-FFF2-40B4-BE49-F238E27FC236}">
                <a16:creationId xmlns:a16="http://schemas.microsoft.com/office/drawing/2014/main" id="{64854533-8DCC-1C49-8946-547AD8D471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3775" y="2487700"/>
            <a:ext cx="4894800" cy="289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600"/>
            </a:lvl9pPr>
          </a:lstStyle>
          <a:p>
            <a:endParaRPr lang="es-ES_tradn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4">
  <p:cSld name="Encabezado de sección 4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 rot="10800000" flipH="1">
            <a:off x="0" y="3085"/>
            <a:ext cx="4850881" cy="5737081"/>
          </a:xfrm>
          <a:custGeom>
            <a:avLst/>
            <a:gdLst/>
            <a:ahLst/>
            <a:cxnLst/>
            <a:rect l="l" t="t" r="r" b="b"/>
            <a:pathLst>
              <a:path w="5389868" h="6374535" extrusionOk="0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7307" y="186298"/>
            <a:ext cx="3812148" cy="60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 descr="Imagen que contiene persona, foto, hombre, muje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16352"/>
          <a:stretch/>
        </p:blipFill>
        <p:spPr>
          <a:xfrm>
            <a:off x="1" y="10"/>
            <a:ext cx="4711067" cy="5589566"/>
          </a:xfrm>
          <a:custGeom>
            <a:avLst/>
            <a:gdLst/>
            <a:ahLst/>
            <a:cxnLst/>
            <a:rect l="l" t="t" r="r" b="b"/>
            <a:pathLst>
              <a:path w="5234519" h="6210629" extrusionOk="0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004575" y="3476150"/>
            <a:ext cx="5995800" cy="1603200"/>
          </a:xfrm>
          <a:prstGeom prst="rect">
            <a:avLst/>
          </a:prstGeom>
          <a:solidFill>
            <a:srgbClr val="898B90">
              <a:alpha val="683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83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4" userDrawn="1">
  <p:cSld name="Título y objetos 4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770850" y="212725"/>
            <a:ext cx="903600" cy="813000"/>
          </a:xfrm>
          <a:prstGeom prst="parallelogram">
            <a:avLst>
              <a:gd name="adj" fmla="val 45310"/>
            </a:avLst>
          </a:prstGeom>
          <a:solidFill>
            <a:srgbClr val="BED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46422" y="212725"/>
            <a:ext cx="903600" cy="813000"/>
          </a:xfrm>
          <a:prstGeom prst="parallelogram">
            <a:avLst>
              <a:gd name="adj" fmla="val 45310"/>
            </a:avLst>
          </a:prstGeom>
          <a:gradFill>
            <a:gsLst>
              <a:gs pos="0">
                <a:srgbClr val="FFFFFF"/>
              </a:gs>
              <a:gs pos="65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9349" y="389413"/>
            <a:ext cx="2746703" cy="4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294150" y="1218600"/>
            <a:ext cx="85557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i="0" u="none" strike="noStrike" cap="none">
                <a:solidFill>
                  <a:srgbClr val="8189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9" name="Google Shape;84;p14">
            <a:extLst>
              <a:ext uri="{FF2B5EF4-FFF2-40B4-BE49-F238E27FC236}">
                <a16:creationId xmlns:a16="http://schemas.microsoft.com/office/drawing/2014/main" id="{66000D04-C10D-E74D-BD69-F15BCBCB23CB}"/>
              </a:ext>
            </a:extLst>
          </p:cNvPr>
          <p:cNvSpPr/>
          <p:nvPr userDrawn="1"/>
        </p:nvSpPr>
        <p:spPr>
          <a:xfrm>
            <a:off x="1372975" y="212725"/>
            <a:ext cx="4806374" cy="813000"/>
          </a:xfrm>
          <a:prstGeom prst="parallelogram">
            <a:avLst>
              <a:gd name="adj" fmla="val 453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10" name="Google Shape;87;p14">
            <a:extLst>
              <a:ext uri="{FF2B5EF4-FFF2-40B4-BE49-F238E27FC236}">
                <a16:creationId xmlns:a16="http://schemas.microsoft.com/office/drawing/2014/main" id="{CFC8E6A0-23C5-B947-94E4-E744F76CED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699" y="212725"/>
            <a:ext cx="4288185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990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s-CL" dirty="0"/>
          </a:p>
        </p:txBody>
      </p:sp>
      <p:sp>
        <p:nvSpPr>
          <p:cNvPr id="11" name="Google Shape;7;p1">
            <a:extLst>
              <a:ext uri="{FF2B5EF4-FFF2-40B4-BE49-F238E27FC236}">
                <a16:creationId xmlns:a16="http://schemas.microsoft.com/office/drawing/2014/main" id="{7597FF83-28B2-D447-8C51-BAB390C7D7B0}"/>
              </a:ext>
            </a:extLst>
          </p:cNvPr>
          <p:cNvSpPr txBox="1">
            <a:spLocks/>
          </p:cNvSpPr>
          <p:nvPr userDrawn="1"/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8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5">
  <p:cSld name="Encabezado de sección 5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rot="10800000" flipH="1">
            <a:off x="0" y="3085"/>
            <a:ext cx="4850881" cy="5737081"/>
          </a:xfrm>
          <a:custGeom>
            <a:avLst/>
            <a:gdLst/>
            <a:ahLst/>
            <a:cxnLst/>
            <a:rect l="l" t="t" r="r" b="b"/>
            <a:pathLst>
              <a:path w="5389868" h="6374535" extrusionOk="0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7307" y="186298"/>
            <a:ext cx="3812148" cy="60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 descr="Una caricatura de una ciudad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9870" r="6482"/>
          <a:stretch/>
        </p:blipFill>
        <p:spPr>
          <a:xfrm>
            <a:off x="1" y="10"/>
            <a:ext cx="4711067" cy="5589566"/>
          </a:xfrm>
          <a:custGeom>
            <a:avLst/>
            <a:gdLst/>
            <a:ahLst/>
            <a:cxnLst/>
            <a:rect l="l" t="t" r="r" b="b"/>
            <a:pathLst>
              <a:path w="5234519" h="6210629" extrusionOk="0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004575" y="3476150"/>
            <a:ext cx="5995800" cy="1603200"/>
          </a:xfrm>
          <a:prstGeom prst="rect">
            <a:avLst/>
          </a:prstGeom>
          <a:solidFill>
            <a:srgbClr val="898B90">
              <a:alpha val="683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87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5" userDrawn="1">
  <p:cSld name="Título y objetos 5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770850" y="212725"/>
            <a:ext cx="903600" cy="813000"/>
          </a:xfrm>
          <a:prstGeom prst="parallelogram">
            <a:avLst>
              <a:gd name="adj" fmla="val 45310"/>
            </a:avLst>
          </a:prstGeom>
          <a:solidFill>
            <a:srgbClr val="00A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46422" y="212725"/>
            <a:ext cx="903600" cy="813000"/>
          </a:xfrm>
          <a:prstGeom prst="parallelogram">
            <a:avLst>
              <a:gd name="adj" fmla="val 45310"/>
            </a:avLst>
          </a:prstGeom>
          <a:gradFill>
            <a:gsLst>
              <a:gs pos="0">
                <a:srgbClr val="FFFFFF"/>
              </a:gs>
              <a:gs pos="65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9349" y="389413"/>
            <a:ext cx="2746703" cy="4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294150" y="1218600"/>
            <a:ext cx="85557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i="0" u="none" strike="noStrike" cap="none">
                <a:solidFill>
                  <a:srgbClr val="8189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/>
          </a:p>
        </p:txBody>
      </p:sp>
      <p:sp>
        <p:nvSpPr>
          <p:cNvPr id="9" name="Google Shape;84;p14">
            <a:extLst>
              <a:ext uri="{FF2B5EF4-FFF2-40B4-BE49-F238E27FC236}">
                <a16:creationId xmlns:a16="http://schemas.microsoft.com/office/drawing/2014/main" id="{68D524C4-1F0A-4E44-A95B-72D8DB45E405}"/>
              </a:ext>
            </a:extLst>
          </p:cNvPr>
          <p:cNvSpPr/>
          <p:nvPr userDrawn="1"/>
        </p:nvSpPr>
        <p:spPr>
          <a:xfrm>
            <a:off x="1372975" y="212725"/>
            <a:ext cx="4806374" cy="813000"/>
          </a:xfrm>
          <a:prstGeom prst="parallelogram">
            <a:avLst>
              <a:gd name="adj" fmla="val 453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10" name="Google Shape;87;p14">
            <a:extLst>
              <a:ext uri="{FF2B5EF4-FFF2-40B4-BE49-F238E27FC236}">
                <a16:creationId xmlns:a16="http://schemas.microsoft.com/office/drawing/2014/main" id="{042199C9-DD4D-EB45-AFC1-D179EEED3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699" y="212725"/>
            <a:ext cx="4288185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990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s-CL" dirty="0"/>
          </a:p>
        </p:txBody>
      </p:sp>
      <p:sp>
        <p:nvSpPr>
          <p:cNvPr id="11" name="Google Shape;7;p1">
            <a:extLst>
              <a:ext uri="{FF2B5EF4-FFF2-40B4-BE49-F238E27FC236}">
                <a16:creationId xmlns:a16="http://schemas.microsoft.com/office/drawing/2014/main" id="{11BA7EF7-A1ED-2147-8386-4D991E939F00}"/>
              </a:ext>
            </a:extLst>
          </p:cNvPr>
          <p:cNvSpPr txBox="1">
            <a:spLocks/>
          </p:cNvSpPr>
          <p:nvPr userDrawn="1"/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TITLE_4_1_1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7307" y="186298"/>
            <a:ext cx="3812148" cy="601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"/>
          <p:cNvGrpSpPr/>
          <p:nvPr/>
        </p:nvGrpSpPr>
        <p:grpSpPr>
          <a:xfrm>
            <a:off x="0" y="-124"/>
            <a:ext cx="4853665" cy="5740374"/>
            <a:chOff x="0" y="-126"/>
            <a:chExt cx="4554438" cy="5386482"/>
          </a:xfrm>
        </p:grpSpPr>
        <p:sp>
          <p:nvSpPr>
            <p:cNvPr id="19" name="Google Shape;19;p3"/>
            <p:cNvSpPr/>
            <p:nvPr/>
          </p:nvSpPr>
          <p:spPr>
            <a:xfrm rot="10800000" flipH="1">
              <a:off x="0" y="-126"/>
              <a:ext cx="4554438" cy="5386482"/>
            </a:xfrm>
            <a:custGeom>
              <a:avLst/>
              <a:gdLst/>
              <a:ahLst/>
              <a:cxnLst/>
              <a:rect l="l" t="t" r="r" b="b"/>
              <a:pathLst>
                <a:path w="5389868" h="6374535" extrusionOk="0">
                  <a:moveTo>
                    <a:pt x="620377" y="6374535"/>
                  </a:moveTo>
                  <a:lnTo>
                    <a:pt x="3459520" y="6374535"/>
                  </a:lnTo>
                  <a:lnTo>
                    <a:pt x="3638761" y="6288190"/>
                  </a:lnTo>
                  <a:cubicBezTo>
                    <a:pt x="4681799" y="5721578"/>
                    <a:pt x="5389868" y="4616487"/>
                    <a:pt x="5389868" y="3346018"/>
                  </a:cubicBezTo>
                  <a:cubicBezTo>
                    <a:pt x="5389868" y="1498063"/>
                    <a:pt x="3891805" y="0"/>
                    <a:pt x="2043850" y="0"/>
                  </a:cubicBezTo>
                  <a:cubicBezTo>
                    <a:pt x="1336430" y="0"/>
                    <a:pt x="680285" y="219535"/>
                    <a:pt x="139826" y="594192"/>
                  </a:cubicBezTo>
                  <a:lnTo>
                    <a:pt x="0" y="700065"/>
                  </a:lnTo>
                  <a:lnTo>
                    <a:pt x="0" y="5991971"/>
                  </a:lnTo>
                  <a:lnTo>
                    <a:pt x="139827" y="6097845"/>
                  </a:lnTo>
                  <a:cubicBezTo>
                    <a:pt x="217035" y="6151367"/>
                    <a:pt x="296605" y="6201724"/>
                    <a:pt x="378347" y="6248727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" name="Google Shape;20;p3" descr="Una caricatura de una ciudad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l="9870" r="6482"/>
            <a:stretch/>
          </p:blipFill>
          <p:spPr>
            <a:xfrm>
              <a:off x="1" y="-1"/>
              <a:ext cx="4423169" cy="5247982"/>
            </a:xfrm>
            <a:custGeom>
              <a:avLst/>
              <a:gdLst/>
              <a:ahLst/>
              <a:cxnLst/>
              <a:rect l="l" t="t" r="r" b="b"/>
              <a:pathLst>
                <a:path w="5234519" h="6210629" extrusionOk="0">
                  <a:moveTo>
                    <a:pt x="1082595" y="0"/>
                  </a:moveTo>
                  <a:lnTo>
                    <a:pt x="3027450" y="0"/>
                  </a:lnTo>
                  <a:lnTo>
                    <a:pt x="3291029" y="96471"/>
                  </a:lnTo>
                  <a:cubicBezTo>
                    <a:pt x="4433137" y="579542"/>
                    <a:pt x="5234519" y="1710443"/>
                    <a:pt x="5234519" y="3028517"/>
                  </a:cubicBezTo>
                  <a:cubicBezTo>
                    <a:pt x="5234519" y="4785949"/>
                    <a:pt x="3809839" y="6210629"/>
                    <a:pt x="2052407" y="6210629"/>
                  </a:cubicBezTo>
                  <a:cubicBezTo>
                    <a:pt x="1283531" y="6210629"/>
                    <a:pt x="578345" y="5937936"/>
                    <a:pt x="28288" y="5483989"/>
                  </a:cubicBezTo>
                  <a:lnTo>
                    <a:pt x="0" y="5458279"/>
                  </a:lnTo>
                  <a:lnTo>
                    <a:pt x="0" y="598754"/>
                  </a:lnTo>
                  <a:lnTo>
                    <a:pt x="28288" y="573044"/>
                  </a:lnTo>
                  <a:cubicBezTo>
                    <a:pt x="303317" y="346070"/>
                    <a:pt x="617127" y="164410"/>
                    <a:pt x="958290" y="39494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004575" y="3476150"/>
            <a:ext cx="5995800" cy="1603200"/>
          </a:xfrm>
          <a:prstGeom prst="rect">
            <a:avLst/>
          </a:prstGeom>
          <a:solidFill>
            <a:srgbClr val="DE3075">
              <a:alpha val="642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 lang="es-ES_tradn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2">
  <p:cSld name="TITLE_4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-124"/>
            <a:ext cx="4853665" cy="5740374"/>
            <a:chOff x="0" y="-126"/>
            <a:chExt cx="4554438" cy="5386482"/>
          </a:xfrm>
        </p:grpSpPr>
        <p:sp>
          <p:nvSpPr>
            <p:cNvPr id="24" name="Google Shape;24;p4"/>
            <p:cNvSpPr/>
            <p:nvPr/>
          </p:nvSpPr>
          <p:spPr>
            <a:xfrm rot="10800000" flipH="1">
              <a:off x="0" y="-126"/>
              <a:ext cx="4554438" cy="5386482"/>
            </a:xfrm>
            <a:custGeom>
              <a:avLst/>
              <a:gdLst/>
              <a:ahLst/>
              <a:cxnLst/>
              <a:rect l="l" t="t" r="r" b="b"/>
              <a:pathLst>
                <a:path w="5389868" h="6374535" extrusionOk="0">
                  <a:moveTo>
                    <a:pt x="620377" y="6374535"/>
                  </a:moveTo>
                  <a:lnTo>
                    <a:pt x="3459520" y="6374535"/>
                  </a:lnTo>
                  <a:lnTo>
                    <a:pt x="3638761" y="6288190"/>
                  </a:lnTo>
                  <a:cubicBezTo>
                    <a:pt x="4681799" y="5721578"/>
                    <a:pt x="5389868" y="4616487"/>
                    <a:pt x="5389868" y="3346018"/>
                  </a:cubicBezTo>
                  <a:cubicBezTo>
                    <a:pt x="5389868" y="1498063"/>
                    <a:pt x="3891805" y="0"/>
                    <a:pt x="2043850" y="0"/>
                  </a:cubicBezTo>
                  <a:cubicBezTo>
                    <a:pt x="1336430" y="0"/>
                    <a:pt x="680285" y="219535"/>
                    <a:pt x="139826" y="594192"/>
                  </a:cubicBezTo>
                  <a:lnTo>
                    <a:pt x="0" y="700065"/>
                  </a:lnTo>
                  <a:lnTo>
                    <a:pt x="0" y="5991971"/>
                  </a:lnTo>
                  <a:lnTo>
                    <a:pt x="139827" y="6097845"/>
                  </a:lnTo>
                  <a:cubicBezTo>
                    <a:pt x="217035" y="6151367"/>
                    <a:pt x="296605" y="6201724"/>
                    <a:pt x="378347" y="6248727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Google Shape;25;p4" descr="Imagen que contiene persona, foto, hombre, mujer&#10;&#10;Descripción generada automáticamente"/>
            <p:cNvPicPr preferRelativeResize="0"/>
            <p:nvPr/>
          </p:nvPicPr>
          <p:blipFill rotWithShape="1">
            <a:blip r:embed="rId2">
              <a:alphaModFix/>
            </a:blip>
            <a:srcRect r="16352"/>
            <a:stretch/>
          </p:blipFill>
          <p:spPr>
            <a:xfrm>
              <a:off x="1" y="-1"/>
              <a:ext cx="4423169" cy="5247982"/>
            </a:xfrm>
            <a:custGeom>
              <a:avLst/>
              <a:gdLst/>
              <a:ahLst/>
              <a:cxnLst/>
              <a:rect l="l" t="t" r="r" b="b"/>
              <a:pathLst>
                <a:path w="5234519" h="6210629" extrusionOk="0">
                  <a:moveTo>
                    <a:pt x="1082595" y="0"/>
                  </a:moveTo>
                  <a:lnTo>
                    <a:pt x="3027450" y="0"/>
                  </a:lnTo>
                  <a:lnTo>
                    <a:pt x="3291029" y="96471"/>
                  </a:lnTo>
                  <a:cubicBezTo>
                    <a:pt x="4433137" y="579542"/>
                    <a:pt x="5234519" y="1710443"/>
                    <a:pt x="5234519" y="3028517"/>
                  </a:cubicBezTo>
                  <a:cubicBezTo>
                    <a:pt x="5234519" y="4785949"/>
                    <a:pt x="3809839" y="6210629"/>
                    <a:pt x="2052407" y="6210629"/>
                  </a:cubicBezTo>
                  <a:cubicBezTo>
                    <a:pt x="1283531" y="6210629"/>
                    <a:pt x="578345" y="5937936"/>
                    <a:pt x="28288" y="5483989"/>
                  </a:cubicBezTo>
                  <a:lnTo>
                    <a:pt x="0" y="5458279"/>
                  </a:lnTo>
                  <a:lnTo>
                    <a:pt x="0" y="598754"/>
                  </a:lnTo>
                  <a:lnTo>
                    <a:pt x="28288" y="573044"/>
                  </a:lnTo>
                  <a:cubicBezTo>
                    <a:pt x="303317" y="346070"/>
                    <a:pt x="617127" y="164410"/>
                    <a:pt x="958290" y="39494"/>
                  </a:cubicBez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004575" y="3476150"/>
            <a:ext cx="5995800" cy="1603200"/>
          </a:xfrm>
          <a:prstGeom prst="rect">
            <a:avLst/>
          </a:prstGeom>
          <a:solidFill>
            <a:srgbClr val="898B90">
              <a:alpha val="683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 lang="es-ES_tradnl" noProof="0" dirty="0"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7307" y="186298"/>
            <a:ext cx="3812148" cy="601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3">
  <p:cSld name="TITLE_1_1">
    <p:bg>
      <p:bgPr>
        <a:solidFill>
          <a:schemeClr val="accen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rot="10800000" flipH="1">
            <a:off x="0" y="3085"/>
            <a:ext cx="4850881" cy="5737081"/>
          </a:xfrm>
          <a:custGeom>
            <a:avLst/>
            <a:gdLst/>
            <a:ahLst/>
            <a:cxnLst/>
            <a:rect l="l" t="t" r="r" b="b"/>
            <a:pathLst>
              <a:path w="5389868" h="6374535" extrusionOk="0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7307" y="186298"/>
            <a:ext cx="3812148" cy="60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Una caricatura de una ciudad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9870" r="6482"/>
          <a:stretch/>
        </p:blipFill>
        <p:spPr>
          <a:xfrm>
            <a:off x="1" y="10"/>
            <a:ext cx="4711067" cy="5589566"/>
          </a:xfrm>
          <a:custGeom>
            <a:avLst/>
            <a:gdLst/>
            <a:ahLst/>
            <a:cxnLst/>
            <a:rect l="l" t="t" r="r" b="b"/>
            <a:pathLst>
              <a:path w="5234519" h="6210629" extrusionOk="0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004575" y="3476150"/>
            <a:ext cx="5995800" cy="1603200"/>
          </a:xfrm>
          <a:prstGeom prst="rect">
            <a:avLst/>
          </a:prstGeom>
          <a:solidFill>
            <a:srgbClr val="898B90">
              <a:alpha val="683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 preserve="1">
  <p:cSld name="Título y objetos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1372975" y="212725"/>
            <a:ext cx="4806374" cy="813000"/>
          </a:xfrm>
          <a:prstGeom prst="parallelogram">
            <a:avLst>
              <a:gd name="adj" fmla="val 453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770850" y="212725"/>
            <a:ext cx="903600" cy="813000"/>
          </a:xfrm>
          <a:prstGeom prst="parallelogram">
            <a:avLst>
              <a:gd name="adj" fmla="val 45310"/>
            </a:avLst>
          </a:prstGeom>
          <a:solidFill>
            <a:srgbClr val="818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146422" y="212725"/>
            <a:ext cx="903600" cy="813000"/>
          </a:xfrm>
          <a:prstGeom prst="parallelogram">
            <a:avLst>
              <a:gd name="adj" fmla="val 45310"/>
            </a:avLst>
          </a:prstGeom>
          <a:gradFill>
            <a:gsLst>
              <a:gs pos="0">
                <a:srgbClr val="FFFFFF"/>
              </a:gs>
              <a:gs pos="65000">
                <a:schemeClr val="dk2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1763699" y="212725"/>
            <a:ext cx="4288185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990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s-ES_tradnl" noProof="0" dirty="0"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9349" y="389413"/>
            <a:ext cx="2746703" cy="4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294150" y="1218600"/>
            <a:ext cx="85557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i="0" u="none" strike="noStrike" cap="none">
                <a:solidFill>
                  <a:srgbClr val="8189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 lang="es-ES_tradnl" noProof="0" dirty="0"/>
          </a:p>
        </p:txBody>
      </p:sp>
      <p:sp>
        <p:nvSpPr>
          <p:cNvPr id="9" name="Google Shape;7;p1">
            <a:extLst>
              <a:ext uri="{FF2B5EF4-FFF2-40B4-BE49-F238E27FC236}">
                <a16:creationId xmlns:a16="http://schemas.microsoft.com/office/drawing/2014/main" id="{0B5789D4-A1BB-0442-8135-68C7C82B7CE3}"/>
              </a:ext>
            </a:extLst>
          </p:cNvPr>
          <p:cNvSpPr txBox="1">
            <a:spLocks/>
          </p:cNvSpPr>
          <p:nvPr userDrawn="1"/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2" userDrawn="1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770850" y="212725"/>
            <a:ext cx="903600" cy="813000"/>
          </a:xfrm>
          <a:prstGeom prst="parallelogram">
            <a:avLst>
              <a:gd name="adj" fmla="val 453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46422" y="212725"/>
            <a:ext cx="903600" cy="813000"/>
          </a:xfrm>
          <a:prstGeom prst="parallelogram">
            <a:avLst>
              <a:gd name="adj" fmla="val 45310"/>
            </a:avLst>
          </a:prstGeom>
          <a:gradFill>
            <a:gsLst>
              <a:gs pos="0">
                <a:srgbClr val="FFFFFF"/>
              </a:gs>
              <a:gs pos="65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9349" y="389413"/>
            <a:ext cx="2746703" cy="4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294150" y="1218600"/>
            <a:ext cx="85557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i="0" u="none" strike="noStrike" cap="none">
                <a:solidFill>
                  <a:srgbClr val="8189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 lang="es-ES_tradnl" noProof="0" dirty="0"/>
          </a:p>
        </p:txBody>
      </p:sp>
      <p:sp>
        <p:nvSpPr>
          <p:cNvPr id="10" name="Google Shape;84;p14">
            <a:extLst>
              <a:ext uri="{FF2B5EF4-FFF2-40B4-BE49-F238E27FC236}">
                <a16:creationId xmlns:a16="http://schemas.microsoft.com/office/drawing/2014/main" id="{4F836A24-6D51-4D40-AB79-0230302D1457}"/>
              </a:ext>
            </a:extLst>
          </p:cNvPr>
          <p:cNvSpPr/>
          <p:nvPr userDrawn="1"/>
        </p:nvSpPr>
        <p:spPr>
          <a:xfrm>
            <a:off x="1372975" y="212725"/>
            <a:ext cx="4806374" cy="813000"/>
          </a:xfrm>
          <a:prstGeom prst="parallelogram">
            <a:avLst>
              <a:gd name="adj" fmla="val 453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11" name="Google Shape;87;p14">
            <a:extLst>
              <a:ext uri="{FF2B5EF4-FFF2-40B4-BE49-F238E27FC236}">
                <a16:creationId xmlns:a16="http://schemas.microsoft.com/office/drawing/2014/main" id="{3BFC4BEF-06F5-F149-88A2-FDD96288D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699" y="212725"/>
            <a:ext cx="4288185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990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s-ES_tradnl" noProof="0" dirty="0"/>
          </a:p>
        </p:txBody>
      </p:sp>
      <p:sp>
        <p:nvSpPr>
          <p:cNvPr id="12" name="Google Shape;7;p1">
            <a:extLst>
              <a:ext uri="{FF2B5EF4-FFF2-40B4-BE49-F238E27FC236}">
                <a16:creationId xmlns:a16="http://schemas.microsoft.com/office/drawing/2014/main" id="{0D7DAA7F-11AA-0147-9DA0-85C0C21C9491}"/>
              </a:ext>
            </a:extLst>
          </p:cNvPr>
          <p:cNvSpPr txBox="1">
            <a:spLocks/>
          </p:cNvSpPr>
          <p:nvPr userDrawn="1"/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3" userDrawn="1">
  <p:cSld name="OBJECT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770850" y="212725"/>
            <a:ext cx="903600" cy="813000"/>
          </a:xfrm>
          <a:prstGeom prst="parallelogram">
            <a:avLst>
              <a:gd name="adj" fmla="val 45310"/>
            </a:avLst>
          </a:prstGeom>
          <a:solidFill>
            <a:srgbClr val="7027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146422" y="212725"/>
            <a:ext cx="903600" cy="813000"/>
          </a:xfrm>
          <a:prstGeom prst="parallelogram">
            <a:avLst>
              <a:gd name="adj" fmla="val 45310"/>
            </a:avLst>
          </a:prstGeom>
          <a:gradFill>
            <a:gsLst>
              <a:gs pos="0">
                <a:srgbClr val="FFFFFF"/>
              </a:gs>
              <a:gs pos="65000">
                <a:schemeClr val="accent2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9349" y="389413"/>
            <a:ext cx="2746703" cy="4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294150" y="1218600"/>
            <a:ext cx="85557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i="0" u="none" strike="noStrike" cap="none">
                <a:solidFill>
                  <a:srgbClr val="8189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 lang="es-ES_tradnl" noProof="0" dirty="0"/>
          </a:p>
        </p:txBody>
      </p:sp>
      <p:sp>
        <p:nvSpPr>
          <p:cNvPr id="9" name="Google Shape;84;p14">
            <a:extLst>
              <a:ext uri="{FF2B5EF4-FFF2-40B4-BE49-F238E27FC236}">
                <a16:creationId xmlns:a16="http://schemas.microsoft.com/office/drawing/2014/main" id="{BB89A5F1-01F7-AA47-B434-101A27DE7BC0}"/>
              </a:ext>
            </a:extLst>
          </p:cNvPr>
          <p:cNvSpPr/>
          <p:nvPr userDrawn="1"/>
        </p:nvSpPr>
        <p:spPr>
          <a:xfrm>
            <a:off x="1372975" y="212725"/>
            <a:ext cx="4806374" cy="813000"/>
          </a:xfrm>
          <a:prstGeom prst="parallelogram">
            <a:avLst>
              <a:gd name="adj" fmla="val 4531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ebas Neue" panose="020B0606020202050201" pitchFamily="34" charset="77"/>
            </a:endParaRPr>
          </a:p>
        </p:txBody>
      </p:sp>
      <p:sp>
        <p:nvSpPr>
          <p:cNvPr id="10" name="Google Shape;87;p14">
            <a:extLst>
              <a:ext uri="{FF2B5EF4-FFF2-40B4-BE49-F238E27FC236}">
                <a16:creationId xmlns:a16="http://schemas.microsoft.com/office/drawing/2014/main" id="{8DC17925-3C94-8F46-871B-B63E680B4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699" y="212725"/>
            <a:ext cx="4288185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990"/>
              </a:buClr>
              <a:buSzPts val="180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s-ES_tradnl" noProof="0" dirty="0"/>
          </a:p>
        </p:txBody>
      </p:sp>
      <p:sp>
        <p:nvSpPr>
          <p:cNvPr id="11" name="Google Shape;7;p1">
            <a:extLst>
              <a:ext uri="{FF2B5EF4-FFF2-40B4-BE49-F238E27FC236}">
                <a16:creationId xmlns:a16="http://schemas.microsoft.com/office/drawing/2014/main" id="{3C188FE6-8EF7-F044-9027-21CDC308C75A}"/>
              </a:ext>
            </a:extLst>
          </p:cNvPr>
          <p:cNvSpPr txBox="1">
            <a:spLocks/>
          </p:cNvSpPr>
          <p:nvPr userDrawn="1"/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7D9485-9D22-5647-86A2-61337F2EBD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87" y="2634922"/>
            <a:ext cx="8023225" cy="2275770"/>
          </a:xfrm>
          <a:prstGeom prst="rect">
            <a:avLst/>
          </a:prstGeom>
        </p:spPr>
        <p:txBody>
          <a:bodyPr anchor="ctr"/>
          <a:lstStyle>
            <a:lvl1pPr marL="50800" indent="0" algn="ctr">
              <a:buNone/>
              <a:defRPr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s-ES_tradnl" dirty="0"/>
          </a:p>
        </p:txBody>
      </p:sp>
      <p:pic>
        <p:nvPicPr>
          <p:cNvPr id="6" name="Google Shape;12;p2">
            <a:extLst>
              <a:ext uri="{FF2B5EF4-FFF2-40B4-BE49-F238E27FC236}">
                <a16:creationId xmlns:a16="http://schemas.microsoft.com/office/drawing/2014/main" id="{0D343A73-BC54-BF4C-A259-A0C913A07BC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179349" y="392750"/>
            <a:ext cx="2759037" cy="4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A2F63D34-FBAE-5442-A997-D0933D8286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387" y="1632286"/>
            <a:ext cx="8023225" cy="66574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50800" indent="0" algn="ctr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s-ES_tradnl" dirty="0"/>
          </a:p>
        </p:txBody>
      </p:sp>
      <p:sp>
        <p:nvSpPr>
          <p:cNvPr id="11" name="Google Shape;165;p24">
            <a:extLst>
              <a:ext uri="{FF2B5EF4-FFF2-40B4-BE49-F238E27FC236}">
                <a16:creationId xmlns:a16="http://schemas.microsoft.com/office/drawing/2014/main" id="{ED241A5B-D2F8-1D45-8F9D-D1D4B48E7814}"/>
              </a:ext>
            </a:extLst>
          </p:cNvPr>
          <p:cNvSpPr/>
          <p:nvPr userDrawn="1"/>
        </p:nvSpPr>
        <p:spPr>
          <a:xfrm>
            <a:off x="770850" y="212725"/>
            <a:ext cx="903600" cy="813000"/>
          </a:xfrm>
          <a:prstGeom prst="parallelogram">
            <a:avLst>
              <a:gd name="adj" fmla="val 4531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6;p24">
            <a:extLst>
              <a:ext uri="{FF2B5EF4-FFF2-40B4-BE49-F238E27FC236}">
                <a16:creationId xmlns:a16="http://schemas.microsoft.com/office/drawing/2014/main" id="{990F690A-789C-6740-B34D-11153A9BBDDB}"/>
              </a:ext>
            </a:extLst>
          </p:cNvPr>
          <p:cNvSpPr/>
          <p:nvPr userDrawn="1"/>
        </p:nvSpPr>
        <p:spPr>
          <a:xfrm>
            <a:off x="146422" y="212725"/>
            <a:ext cx="903600" cy="813000"/>
          </a:xfrm>
          <a:prstGeom prst="parallelogram">
            <a:avLst>
              <a:gd name="adj" fmla="val 45310"/>
            </a:avLst>
          </a:prstGeom>
          <a:gradFill>
            <a:gsLst>
              <a:gs pos="0">
                <a:schemeClr val="bg2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4;p14">
            <a:extLst>
              <a:ext uri="{FF2B5EF4-FFF2-40B4-BE49-F238E27FC236}">
                <a16:creationId xmlns:a16="http://schemas.microsoft.com/office/drawing/2014/main" id="{7FF938C0-C0B1-8543-A7DC-F3B0AA5BE94F}"/>
              </a:ext>
            </a:extLst>
          </p:cNvPr>
          <p:cNvSpPr/>
          <p:nvPr userDrawn="1"/>
        </p:nvSpPr>
        <p:spPr>
          <a:xfrm>
            <a:off x="1372975" y="212725"/>
            <a:ext cx="4806374" cy="813000"/>
          </a:xfrm>
          <a:prstGeom prst="parallelogram">
            <a:avLst>
              <a:gd name="adj" fmla="val 4531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Bebas Neue" panose="020B0606020202050201" pitchFamily="34" charset="77"/>
            </a:endParaRPr>
          </a:p>
        </p:txBody>
      </p:sp>
      <p:sp>
        <p:nvSpPr>
          <p:cNvPr id="15" name="Google Shape;87;p14">
            <a:extLst>
              <a:ext uri="{FF2B5EF4-FFF2-40B4-BE49-F238E27FC236}">
                <a16:creationId xmlns:a16="http://schemas.microsoft.com/office/drawing/2014/main" id="{D9228F07-B61E-0645-862B-247F10F5B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699" y="212725"/>
            <a:ext cx="4288185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990"/>
              </a:buClr>
              <a:buSzPts val="1800"/>
              <a:buNone/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45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1_En blanco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;p1">
            <a:extLst>
              <a:ext uri="{FF2B5EF4-FFF2-40B4-BE49-F238E27FC236}">
                <a16:creationId xmlns:a16="http://schemas.microsoft.com/office/drawing/2014/main" id="{FCAE1A83-104E-8B4E-949F-BE3A9ADE6BA0}"/>
              </a:ext>
            </a:extLst>
          </p:cNvPr>
          <p:cNvSpPr txBox="1">
            <a:spLocks/>
          </p:cNvSpPr>
          <p:nvPr userDrawn="1"/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4150" y="1218600"/>
            <a:ext cx="85557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69151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Calibri" panose="020F0502020204030204" pitchFamily="34" charset="0"/>
                <a:ea typeface="Roboto Mono"/>
                <a:cs typeface="Calibri" panose="020F0502020204030204" pitchFamily="34" charset="0"/>
                <a:sym typeface="Roboto Mon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i="0" u="none" strike="noStrike" cap="none">
                <a:solidFill>
                  <a:srgbClr val="6C7A8A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763700" y="212725"/>
            <a:ext cx="67518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es-C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79" r:id="rId5"/>
    <p:sldLayoutId id="2147483661" r:id="rId6"/>
    <p:sldLayoutId id="2147483662" r:id="rId7"/>
    <p:sldLayoutId id="2147483678" r:id="rId8"/>
    <p:sldLayoutId id="2147483677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3839547" y="3914192"/>
            <a:ext cx="5049027" cy="146460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ES" sz="4400" dirty="0"/>
              <a:t>TRANSFORMACIÓN DIGITAL</a:t>
            </a:r>
          </a:p>
        </p:txBody>
      </p:sp>
      <p:sp>
        <p:nvSpPr>
          <p:cNvPr id="213" name="Google Shape;213;p30"/>
          <p:cNvSpPr txBox="1">
            <a:spLocks noGrp="1"/>
          </p:cNvSpPr>
          <p:nvPr>
            <p:ph type="subTitle" idx="1"/>
          </p:nvPr>
        </p:nvSpPr>
        <p:spPr>
          <a:xfrm>
            <a:off x="6386512" y="5620875"/>
            <a:ext cx="2502087" cy="873900"/>
          </a:xfrm>
          <a:prstGeom prst="roundRect">
            <a:avLst/>
          </a:prstGeom>
        </p:spPr>
        <p:txBody>
          <a:bodyPr spcFirstLastPara="1" wrap="square" lIns="91425" tIns="0" rIns="182875" bIns="0" anchor="t" anchorCtr="0">
            <a:noAutofit/>
          </a:bodyPr>
          <a:lstStyle/>
          <a:p>
            <a:pPr marL="0" indent="0" algn="ctr"/>
            <a:r>
              <a:rPr lang="es-ES" sz="3600" dirty="0"/>
              <a:t>VTY1112</a:t>
            </a:r>
            <a:endParaRPr lang="es-CL" sz="3600" b="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50691-DAB0-AA4F-B577-B16F30A4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150" y="1218600"/>
            <a:ext cx="8555700" cy="610200"/>
          </a:xfrm>
        </p:spPr>
        <p:txBody>
          <a:bodyPr/>
          <a:lstStyle/>
          <a:p>
            <a:endParaRPr lang="es-ES_tradnl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32F8F7C-62F6-AB45-8C6F-954F7E1D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 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29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8035E2-9379-2346-A89D-675F58CE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501" y="5637228"/>
            <a:ext cx="4946852" cy="1203089"/>
          </a:xfrm>
        </p:spPr>
        <p:txBody>
          <a:bodyPr/>
          <a:lstStyle/>
          <a:p>
            <a:r>
              <a:rPr lang="es-ES_tradnl" dirty="0"/>
              <a:t>TEMA 5</a:t>
            </a:r>
          </a:p>
        </p:txBody>
      </p:sp>
    </p:spTree>
    <p:extLst>
      <p:ext uri="{BB962C8B-B14F-4D97-AF65-F5344CB8AC3E}">
        <p14:creationId xmlns:p14="http://schemas.microsoft.com/office/powerpoint/2010/main" val="178020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32F8F7C-62F6-AB45-8C6F-954F7E1D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 5</a:t>
            </a:r>
          </a:p>
        </p:txBody>
      </p:sp>
    </p:spTree>
    <p:extLst>
      <p:ext uri="{BB962C8B-B14F-4D97-AF65-F5344CB8AC3E}">
        <p14:creationId xmlns:p14="http://schemas.microsoft.com/office/powerpoint/2010/main" val="67730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ibro, estante, cuarto, biblioteca&#10;&#10;Descripción generada automáticamente">
            <a:extLst>
              <a:ext uri="{FF2B5EF4-FFF2-40B4-BE49-F238E27FC236}">
                <a16:creationId xmlns:a16="http://schemas.microsoft.com/office/drawing/2014/main" id="{5A1B416D-DB06-1044-A7D7-9CB67D117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l="5510" r="551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043ABA-A441-AF49-86F2-AD630E090C1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4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ibro, estante, cuarto, biblioteca&#10;&#10;Descripción generada automáticamente">
            <a:extLst>
              <a:ext uri="{FF2B5EF4-FFF2-40B4-BE49-F238E27FC236}">
                <a16:creationId xmlns:a16="http://schemas.microsoft.com/office/drawing/2014/main" id="{5A1B416D-DB06-1044-A7D7-9CB67D117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l="5510" r="551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18" name="Google Shape;218;p31"/>
          <p:cNvSpPr txBox="1"/>
          <p:nvPr/>
        </p:nvSpPr>
        <p:spPr>
          <a:xfrm>
            <a:off x="602900" y="2327775"/>
            <a:ext cx="7943100" cy="199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8500" b="1" dirty="0">
                <a:solidFill>
                  <a:srgbClr val="DE3075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EXAMEN </a:t>
            </a:r>
          </a:p>
          <a:p>
            <a:pPr lvl="0" algn="ctr"/>
            <a:endParaRPr lang="es-CL" sz="8500" dirty="0">
              <a:solidFill>
                <a:srgbClr val="DE3075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043ABA-A441-AF49-86F2-AD630E090C1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48200" y="5722070"/>
            <a:ext cx="5995800" cy="11359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500" dirty="0"/>
              <a:t>TEMA 1</a:t>
            </a:r>
            <a:endParaRPr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32F8F7C-62F6-AB45-8C6F-954F7E1D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3200" dirty="0"/>
              <a:t>TEMA 1</a:t>
            </a:r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50691-DAB0-AA4F-B577-B16F30A4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150" y="1218600"/>
            <a:ext cx="8555700" cy="515932"/>
          </a:xfrm>
        </p:spPr>
        <p:txBody>
          <a:bodyPr/>
          <a:lstStyle/>
          <a:p>
            <a:endParaRPr lang="es-ES_tradnl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40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8035E2-9379-2346-A89D-675F58CE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200" y="5561814"/>
            <a:ext cx="5995800" cy="1296186"/>
          </a:xfrm>
        </p:spPr>
        <p:txBody>
          <a:bodyPr/>
          <a:lstStyle/>
          <a:p>
            <a:r>
              <a:rPr lang="es-ES_tradnl" sz="4500" dirty="0"/>
              <a:t>TEMA 2</a:t>
            </a:r>
          </a:p>
        </p:txBody>
      </p:sp>
    </p:spTree>
    <p:extLst>
      <p:ext uri="{BB962C8B-B14F-4D97-AF65-F5344CB8AC3E}">
        <p14:creationId xmlns:p14="http://schemas.microsoft.com/office/powerpoint/2010/main" val="167984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50691-DAB0-AA4F-B577-B16F30A4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150" y="1218600"/>
            <a:ext cx="8555700" cy="515932"/>
          </a:xfrm>
        </p:spPr>
        <p:txBody>
          <a:bodyPr/>
          <a:lstStyle/>
          <a:p>
            <a:endParaRPr lang="es-ES_tradnl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32F8F7C-62F6-AB45-8C6F-954F7E1D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 2</a:t>
            </a:r>
          </a:p>
        </p:txBody>
      </p:sp>
    </p:spTree>
    <p:extLst>
      <p:ext uri="{BB962C8B-B14F-4D97-AF65-F5344CB8AC3E}">
        <p14:creationId xmlns:p14="http://schemas.microsoft.com/office/powerpoint/2010/main" val="272368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8035E2-9379-2346-A89D-675F58CE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44" y="5537070"/>
            <a:ext cx="5646656" cy="1320930"/>
          </a:xfrm>
        </p:spPr>
        <p:txBody>
          <a:bodyPr/>
          <a:lstStyle/>
          <a:p>
            <a:r>
              <a:rPr lang="es-ES" sz="4500" dirty="0"/>
              <a:t>TEMA 3</a:t>
            </a:r>
            <a:endParaRPr lang="es-ES_tradnl" sz="4500" dirty="0"/>
          </a:p>
        </p:txBody>
      </p:sp>
    </p:spTree>
    <p:extLst>
      <p:ext uri="{BB962C8B-B14F-4D97-AF65-F5344CB8AC3E}">
        <p14:creationId xmlns:p14="http://schemas.microsoft.com/office/powerpoint/2010/main" val="37265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750691-DAB0-AA4F-B577-B16F30A4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150" y="1218600"/>
            <a:ext cx="8555700" cy="591346"/>
          </a:xfrm>
        </p:spPr>
        <p:txBody>
          <a:bodyPr/>
          <a:lstStyle/>
          <a:p>
            <a:pPr marL="285750" indent="-285750" algn="just"/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32F8F7C-62F6-AB45-8C6F-954F7E1D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TEMA 3</a:t>
            </a:r>
            <a:endParaRPr lang="es-ES_trad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CA347-CAC0-4D6C-8B18-2F2FC3B1341D}"/>
              </a:ext>
            </a:extLst>
          </p:cNvPr>
          <p:cNvSpPr txBox="1">
            <a:spLocks/>
          </p:cNvSpPr>
          <p:nvPr/>
        </p:nvSpPr>
        <p:spPr>
          <a:xfrm>
            <a:off x="361541" y="1845850"/>
            <a:ext cx="8280057" cy="175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3075"/>
              </a:buClr>
              <a:buSzPts val="2800"/>
              <a:buFont typeface="Franklin Gothic"/>
              <a:buChar char="»"/>
              <a:defRPr sz="2400" b="0" i="0" u="none" strike="noStrike" cap="none">
                <a:solidFill>
                  <a:srgbClr val="81899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Frankli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anklin Gothic"/>
              <a:buChar char="•"/>
              <a:defRPr sz="2000" b="0" i="0" u="none" strike="noStrike" cap="none">
                <a:solidFill>
                  <a:srgbClr val="818990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ranklin Gothic"/>
              <a:buChar char="○"/>
              <a:defRPr sz="18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lin Gothic"/>
              <a:buChar char="•"/>
              <a:defRPr sz="16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ranklin Gothic"/>
              <a:buChar char="•"/>
              <a:defRPr sz="14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Franklin Gothic"/>
              <a:buChar char="•"/>
              <a:defRPr sz="12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Franklin Gothic"/>
              <a:buChar char="•"/>
              <a:defRPr sz="10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Franklin Gothic"/>
              <a:buChar char="•"/>
              <a:defRPr sz="8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Franklin Gothic"/>
              <a:buChar char="•"/>
              <a:defRPr sz="600" b="0" i="0" u="none" strike="noStrike" cap="none">
                <a:solidFill>
                  <a:schemeClr val="dk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marL="0" indent="0" algn="just">
              <a:buNone/>
            </a:pPr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16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8035E2-9379-2346-A89D-675F58CE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946" y="5552388"/>
            <a:ext cx="7334054" cy="1284402"/>
          </a:xfrm>
        </p:spPr>
        <p:txBody>
          <a:bodyPr/>
          <a:lstStyle/>
          <a:p>
            <a:r>
              <a:rPr lang="es-ES" sz="4500" dirty="0"/>
              <a:t>TEMA 4</a:t>
            </a:r>
            <a:endParaRPr lang="es-ES_tradnl" sz="4500" dirty="0"/>
          </a:p>
        </p:txBody>
      </p:sp>
    </p:spTree>
    <p:extLst>
      <p:ext uri="{BB962C8B-B14F-4D97-AF65-F5344CB8AC3E}">
        <p14:creationId xmlns:p14="http://schemas.microsoft.com/office/powerpoint/2010/main" val="3572879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UOC 2">
      <a:dk1>
        <a:srgbClr val="172740"/>
      </a:dk1>
      <a:lt1>
        <a:srgbClr val="FFFFFF"/>
      </a:lt1>
      <a:dk2>
        <a:srgbClr val="81888F"/>
      </a:dk2>
      <a:lt2>
        <a:srgbClr val="FBC842"/>
      </a:lt2>
      <a:accent1>
        <a:srgbClr val="DE3075"/>
      </a:accent1>
      <a:accent2>
        <a:srgbClr val="702785"/>
      </a:accent2>
      <a:accent3>
        <a:srgbClr val="BDD503"/>
      </a:accent3>
      <a:accent4>
        <a:srgbClr val="00A0DE"/>
      </a:accent4>
      <a:accent5>
        <a:srgbClr val="FA742C"/>
      </a:accent5>
      <a:accent6>
        <a:srgbClr val="AE0F0F"/>
      </a:accent6>
      <a:hlink>
        <a:srgbClr val="723714"/>
      </a:hlink>
      <a:folHlink>
        <a:srgbClr val="6B79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45700" rIns="91425" bIns="45700" anchor="t" anchorCtr="0">
        <a:no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90DE1D59CF8418FDA5A26334C9654" ma:contentTypeVersion="13" ma:contentTypeDescription="Crear nuevo documento." ma:contentTypeScope="" ma:versionID="0947c955fb93921eafb35975722a95d7">
  <xsd:schema xmlns:xsd="http://www.w3.org/2001/XMLSchema" xmlns:xs="http://www.w3.org/2001/XMLSchema" xmlns:p="http://schemas.microsoft.com/office/2006/metadata/properties" xmlns:ns2="c2ef7064-63f7-4dcd-87f2-3580cf294d1c" xmlns:ns3="322f9391-964b-48b6-b3b0-13a7ac8a75d6" targetNamespace="http://schemas.microsoft.com/office/2006/metadata/properties" ma:root="true" ma:fieldsID="7a1f18c72603c702d1675a48c9701c9d" ns2:_="" ns3:_="">
    <xsd:import namespace="c2ef7064-63f7-4dcd-87f2-3580cf294d1c"/>
    <xsd:import namespace="322f9391-964b-48b6-b3b0-13a7ac8a7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f7064-63f7-4dcd-87f2-3580cf294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e2f773bf-f00b-42a6-8b07-050935be2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f9391-964b-48b6-b3b0-13a7ac8a75d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117467f-38fe-41e0-8cfe-bab1e1047489}" ma:internalName="TaxCatchAll" ma:showField="CatchAllData" ma:web="322f9391-964b-48b6-b3b0-13a7ac8a75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2f9391-964b-48b6-b3b0-13a7ac8a75d6" xsi:nil="true"/>
    <lcf76f155ced4ddcb4097134ff3c332f xmlns="c2ef7064-63f7-4dcd-87f2-3580cf294d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FF9CBC-FEAF-4387-B78E-78CF74A020C8}"/>
</file>

<file path=customXml/itemProps2.xml><?xml version="1.0" encoding="utf-8"?>
<ds:datastoreItem xmlns:ds="http://schemas.openxmlformats.org/officeDocument/2006/customXml" ds:itemID="{584306C3-E97D-484A-A192-D8196ABC758B}"/>
</file>

<file path=customXml/itemProps3.xml><?xml version="1.0" encoding="utf-8"?>
<ds:datastoreItem xmlns:ds="http://schemas.openxmlformats.org/officeDocument/2006/customXml" ds:itemID="{0FA7C19E-CE2A-4A0D-8446-06E3D82A4B07}"/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26</Words>
  <Application>Microsoft Office PowerPoint</Application>
  <PresentationFormat>Presentación en pantalla (4:3)</PresentationFormat>
  <Paragraphs>15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Roboto Mono</vt:lpstr>
      <vt:lpstr>Calibri</vt:lpstr>
      <vt:lpstr>Arial</vt:lpstr>
      <vt:lpstr>Roboto Condensed</vt:lpstr>
      <vt:lpstr>Franklin Gothic</vt:lpstr>
      <vt:lpstr>Bebas Neue</vt:lpstr>
      <vt:lpstr>Tema de Office</vt:lpstr>
      <vt:lpstr>TRANSFORMACIÓN DIGITAL</vt:lpstr>
      <vt:lpstr>Presentación de PowerPoint</vt:lpstr>
      <vt:lpstr>TEMA 1</vt:lpstr>
      <vt:lpstr>TEMA 1</vt:lpstr>
      <vt:lpstr>TEMA 2</vt:lpstr>
      <vt:lpstr>TEMA 2</vt:lpstr>
      <vt:lpstr>TEMA 3</vt:lpstr>
      <vt:lpstr>TEMA 3</vt:lpstr>
      <vt:lpstr>TEMA 4</vt:lpstr>
      <vt:lpstr>TEMA 4</vt:lpstr>
      <vt:lpstr>TEMA 5</vt:lpstr>
      <vt:lpstr>TEMA 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GESTIÓN DE REQUISITOS</dc:title>
  <cp:lastModifiedBy>Carrasco Nova, Pedro</cp:lastModifiedBy>
  <cp:revision>122</cp:revision>
  <dcterms:modified xsi:type="dcterms:W3CDTF">2021-06-22T00:12:16Z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0x0101006A490DE1D59CF8418FDA5A26334C9654</vt:lpwstr>
  </property>
</Properties>
</file>