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1309350" cx="20104100"/>
  <p:notesSz cx="20104100" cy="11309350"/>
  <p:embeddedFontLs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DOziFYxNh8xpVufnUJCJ+9pD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Black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ad8b7c76_2_3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cad8b7c76_2_3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3cad8b7c76_2_3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ad8b7c76_2_4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ad8b7c76_2_4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3cad8b7c76_2_4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cad8b7c76_2_5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cad8b7c76_2_5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3cad8b7c76_2_52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cad8b7c76_2_6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3cad8b7c76_2_6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caabf2c68_0_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caabf2c68_0_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3caabf2c68_0_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cad8b7c76_2_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cad8b7c76_2_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3cad8b7c76_2_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ad8b7c76_2_1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cad8b7c76_2_1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3cad8b7c76_2_10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cad8b7c76_2_1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cad8b7c76_2_1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3cad8b7c76_2_1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ad8b7c76_2_4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cad8b7c76_2_4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3cad8b7c76_2_4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20105515" cy="1130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8"/>
          <p:cNvCxnSpPr/>
          <p:nvPr/>
        </p:nvCxnSpPr>
        <p:spPr>
          <a:xfrm>
            <a:off x="18738850" y="5349875"/>
            <a:ext cx="0" cy="39624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8"/>
          <p:cNvSpPr/>
          <p:nvPr/>
        </p:nvSpPr>
        <p:spPr>
          <a:xfrm>
            <a:off x="18548350" y="5883275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146" y="836489"/>
            <a:ext cx="7820778" cy="144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6669954" y="2408303"/>
            <a:ext cx="10869295" cy="6869430"/>
          </a:xfrm>
          <a:custGeom>
            <a:rect b="b" l="l" r="r" t="t"/>
            <a:pathLst>
              <a:path extrusionOk="0" h="6869430" w="10869294">
                <a:moveTo>
                  <a:pt x="9859165" y="6868900"/>
                </a:moveTo>
                <a:lnTo>
                  <a:pt x="1009613" y="6868900"/>
                </a:lnTo>
                <a:lnTo>
                  <a:pt x="962085" y="6867801"/>
                </a:lnTo>
                <a:lnTo>
                  <a:pt x="915124" y="6864537"/>
                </a:lnTo>
                <a:lnTo>
                  <a:pt x="868776" y="6859156"/>
                </a:lnTo>
                <a:lnTo>
                  <a:pt x="823091" y="6851706"/>
                </a:lnTo>
                <a:lnTo>
                  <a:pt x="778117" y="6842236"/>
                </a:lnTo>
                <a:lnTo>
                  <a:pt x="733903" y="6830794"/>
                </a:lnTo>
                <a:lnTo>
                  <a:pt x="690496" y="6817430"/>
                </a:lnTo>
                <a:lnTo>
                  <a:pt x="647946" y="6802191"/>
                </a:lnTo>
                <a:lnTo>
                  <a:pt x="606301" y="6785125"/>
                </a:lnTo>
                <a:lnTo>
                  <a:pt x="565610" y="6766282"/>
                </a:lnTo>
                <a:lnTo>
                  <a:pt x="525920" y="6745710"/>
                </a:lnTo>
                <a:lnTo>
                  <a:pt x="487281" y="6723458"/>
                </a:lnTo>
                <a:lnTo>
                  <a:pt x="449741" y="6699573"/>
                </a:lnTo>
                <a:lnTo>
                  <a:pt x="413348" y="6674104"/>
                </a:lnTo>
                <a:lnTo>
                  <a:pt x="378150" y="6647100"/>
                </a:lnTo>
                <a:lnTo>
                  <a:pt x="344198" y="6618610"/>
                </a:lnTo>
                <a:lnTo>
                  <a:pt x="311538" y="6588681"/>
                </a:lnTo>
                <a:lnTo>
                  <a:pt x="280219" y="6557362"/>
                </a:lnTo>
                <a:lnTo>
                  <a:pt x="250290" y="6524702"/>
                </a:lnTo>
                <a:lnTo>
                  <a:pt x="221800" y="6490749"/>
                </a:lnTo>
                <a:lnTo>
                  <a:pt x="194796" y="6455552"/>
                </a:lnTo>
                <a:lnTo>
                  <a:pt x="169327" y="6419159"/>
                </a:lnTo>
                <a:lnTo>
                  <a:pt x="145442" y="6381619"/>
                </a:lnTo>
                <a:lnTo>
                  <a:pt x="123190" y="6342980"/>
                </a:lnTo>
                <a:lnTo>
                  <a:pt x="102617" y="6303290"/>
                </a:lnTo>
                <a:lnTo>
                  <a:pt x="83775" y="6262599"/>
                </a:lnTo>
                <a:lnTo>
                  <a:pt x="66709" y="6220954"/>
                </a:lnTo>
                <a:lnTo>
                  <a:pt x="51470" y="6178404"/>
                </a:lnTo>
                <a:lnTo>
                  <a:pt x="38106" y="6134997"/>
                </a:lnTo>
                <a:lnTo>
                  <a:pt x="26664" y="6090783"/>
                </a:lnTo>
                <a:lnTo>
                  <a:pt x="17194" y="6045809"/>
                </a:lnTo>
                <a:lnTo>
                  <a:pt x="9744" y="6000124"/>
                </a:lnTo>
                <a:lnTo>
                  <a:pt x="4363" y="5953776"/>
                </a:lnTo>
                <a:lnTo>
                  <a:pt x="1098" y="5906814"/>
                </a:lnTo>
                <a:lnTo>
                  <a:pt x="0" y="5859287"/>
                </a:lnTo>
                <a:lnTo>
                  <a:pt x="0" y="1009613"/>
                </a:lnTo>
                <a:lnTo>
                  <a:pt x="1098" y="962085"/>
                </a:lnTo>
                <a:lnTo>
                  <a:pt x="4363" y="915124"/>
                </a:lnTo>
                <a:lnTo>
                  <a:pt x="9744" y="868776"/>
                </a:lnTo>
                <a:lnTo>
                  <a:pt x="17194" y="823091"/>
                </a:lnTo>
                <a:lnTo>
                  <a:pt x="26664" y="778117"/>
                </a:lnTo>
                <a:lnTo>
                  <a:pt x="38106" y="733903"/>
                </a:lnTo>
                <a:lnTo>
                  <a:pt x="51470" y="690496"/>
                </a:lnTo>
                <a:lnTo>
                  <a:pt x="66709" y="647946"/>
                </a:lnTo>
                <a:lnTo>
                  <a:pt x="83775" y="606301"/>
                </a:lnTo>
                <a:lnTo>
                  <a:pt x="102617" y="565610"/>
                </a:lnTo>
                <a:lnTo>
                  <a:pt x="123190" y="525920"/>
                </a:lnTo>
                <a:lnTo>
                  <a:pt x="145442" y="487281"/>
                </a:lnTo>
                <a:lnTo>
                  <a:pt x="169327" y="449741"/>
                </a:lnTo>
                <a:lnTo>
                  <a:pt x="194796" y="413348"/>
                </a:lnTo>
                <a:lnTo>
                  <a:pt x="221800" y="378150"/>
                </a:lnTo>
                <a:lnTo>
                  <a:pt x="250290" y="344198"/>
                </a:lnTo>
                <a:lnTo>
                  <a:pt x="280219" y="311538"/>
                </a:lnTo>
                <a:lnTo>
                  <a:pt x="311538" y="280219"/>
                </a:lnTo>
                <a:lnTo>
                  <a:pt x="344198" y="250290"/>
                </a:lnTo>
                <a:lnTo>
                  <a:pt x="378150" y="221800"/>
                </a:lnTo>
                <a:lnTo>
                  <a:pt x="413348" y="194796"/>
                </a:lnTo>
                <a:lnTo>
                  <a:pt x="449741" y="169327"/>
                </a:lnTo>
                <a:lnTo>
                  <a:pt x="487281" y="145442"/>
                </a:lnTo>
                <a:lnTo>
                  <a:pt x="525920" y="123190"/>
                </a:lnTo>
                <a:lnTo>
                  <a:pt x="565610" y="102617"/>
                </a:lnTo>
                <a:lnTo>
                  <a:pt x="606301" y="83775"/>
                </a:lnTo>
                <a:lnTo>
                  <a:pt x="647946" y="66709"/>
                </a:lnTo>
                <a:lnTo>
                  <a:pt x="690496" y="51470"/>
                </a:lnTo>
                <a:lnTo>
                  <a:pt x="733903" y="38106"/>
                </a:lnTo>
                <a:lnTo>
                  <a:pt x="778117" y="26664"/>
                </a:lnTo>
                <a:lnTo>
                  <a:pt x="823091" y="17194"/>
                </a:lnTo>
                <a:lnTo>
                  <a:pt x="868776" y="9744"/>
                </a:lnTo>
                <a:lnTo>
                  <a:pt x="915124" y="4363"/>
                </a:lnTo>
                <a:lnTo>
                  <a:pt x="962085" y="1098"/>
                </a:lnTo>
                <a:lnTo>
                  <a:pt x="1009613" y="0"/>
                </a:lnTo>
                <a:lnTo>
                  <a:pt x="9859165" y="0"/>
                </a:lnTo>
                <a:lnTo>
                  <a:pt x="9906693" y="1098"/>
                </a:lnTo>
                <a:lnTo>
                  <a:pt x="9953654" y="4363"/>
                </a:lnTo>
                <a:lnTo>
                  <a:pt x="10000002" y="9744"/>
                </a:lnTo>
                <a:lnTo>
                  <a:pt x="10045687" y="17194"/>
                </a:lnTo>
                <a:lnTo>
                  <a:pt x="10090661" y="26664"/>
                </a:lnTo>
                <a:lnTo>
                  <a:pt x="10134875" y="38106"/>
                </a:lnTo>
                <a:lnTo>
                  <a:pt x="10178282" y="51470"/>
                </a:lnTo>
                <a:lnTo>
                  <a:pt x="10220832" y="66709"/>
                </a:lnTo>
                <a:lnTo>
                  <a:pt x="10262477" y="83775"/>
                </a:lnTo>
                <a:lnTo>
                  <a:pt x="10303168" y="102617"/>
                </a:lnTo>
                <a:lnTo>
                  <a:pt x="10342858" y="123190"/>
                </a:lnTo>
                <a:lnTo>
                  <a:pt x="10381497" y="145442"/>
                </a:lnTo>
                <a:lnTo>
                  <a:pt x="10419037" y="169327"/>
                </a:lnTo>
                <a:lnTo>
                  <a:pt x="10455430" y="194796"/>
                </a:lnTo>
                <a:lnTo>
                  <a:pt x="10490628" y="221800"/>
                </a:lnTo>
                <a:lnTo>
                  <a:pt x="10524580" y="250290"/>
                </a:lnTo>
                <a:lnTo>
                  <a:pt x="10557240" y="280219"/>
                </a:lnTo>
                <a:lnTo>
                  <a:pt x="10588559" y="311538"/>
                </a:lnTo>
                <a:lnTo>
                  <a:pt x="10618488" y="344198"/>
                </a:lnTo>
                <a:lnTo>
                  <a:pt x="10646978" y="378150"/>
                </a:lnTo>
                <a:lnTo>
                  <a:pt x="10673982" y="413348"/>
                </a:lnTo>
                <a:lnTo>
                  <a:pt x="10699451" y="449741"/>
                </a:lnTo>
                <a:lnTo>
                  <a:pt x="10723336" y="487281"/>
                </a:lnTo>
                <a:lnTo>
                  <a:pt x="10745588" y="525920"/>
                </a:lnTo>
                <a:lnTo>
                  <a:pt x="10766161" y="565610"/>
                </a:lnTo>
                <a:lnTo>
                  <a:pt x="10785003" y="606301"/>
                </a:lnTo>
                <a:lnTo>
                  <a:pt x="10802069" y="647946"/>
                </a:lnTo>
                <a:lnTo>
                  <a:pt x="10817308" y="690496"/>
                </a:lnTo>
                <a:lnTo>
                  <a:pt x="10830672" y="733903"/>
                </a:lnTo>
                <a:lnTo>
                  <a:pt x="10842114" y="778117"/>
                </a:lnTo>
                <a:lnTo>
                  <a:pt x="10851584" y="823091"/>
                </a:lnTo>
                <a:lnTo>
                  <a:pt x="10859034" y="868776"/>
                </a:lnTo>
                <a:lnTo>
                  <a:pt x="10864415" y="915124"/>
                </a:lnTo>
                <a:lnTo>
                  <a:pt x="10867680" y="962085"/>
                </a:lnTo>
                <a:lnTo>
                  <a:pt x="10868779" y="1009613"/>
                </a:lnTo>
                <a:lnTo>
                  <a:pt x="10868779" y="5859287"/>
                </a:lnTo>
                <a:lnTo>
                  <a:pt x="10867680" y="5906814"/>
                </a:lnTo>
                <a:lnTo>
                  <a:pt x="10864415" y="5953776"/>
                </a:lnTo>
                <a:lnTo>
                  <a:pt x="10859034" y="6000124"/>
                </a:lnTo>
                <a:lnTo>
                  <a:pt x="10851584" y="6045809"/>
                </a:lnTo>
                <a:lnTo>
                  <a:pt x="10842114" y="6090783"/>
                </a:lnTo>
                <a:lnTo>
                  <a:pt x="10830672" y="6134997"/>
                </a:lnTo>
                <a:lnTo>
                  <a:pt x="10817308" y="6178404"/>
                </a:lnTo>
                <a:lnTo>
                  <a:pt x="10802069" y="6220954"/>
                </a:lnTo>
                <a:lnTo>
                  <a:pt x="10785003" y="6262599"/>
                </a:lnTo>
                <a:lnTo>
                  <a:pt x="10766161" y="6303290"/>
                </a:lnTo>
                <a:lnTo>
                  <a:pt x="10745588" y="6342980"/>
                </a:lnTo>
                <a:lnTo>
                  <a:pt x="10723336" y="6381619"/>
                </a:lnTo>
                <a:lnTo>
                  <a:pt x="10699451" y="6419159"/>
                </a:lnTo>
                <a:lnTo>
                  <a:pt x="10673982" y="6455552"/>
                </a:lnTo>
                <a:lnTo>
                  <a:pt x="10646978" y="6490749"/>
                </a:lnTo>
                <a:lnTo>
                  <a:pt x="10618488" y="6524702"/>
                </a:lnTo>
                <a:lnTo>
                  <a:pt x="10588559" y="6557362"/>
                </a:lnTo>
                <a:lnTo>
                  <a:pt x="10557240" y="6588681"/>
                </a:lnTo>
                <a:lnTo>
                  <a:pt x="10524580" y="6618610"/>
                </a:lnTo>
                <a:lnTo>
                  <a:pt x="10490628" y="6647100"/>
                </a:lnTo>
                <a:lnTo>
                  <a:pt x="10455430" y="6674104"/>
                </a:lnTo>
                <a:lnTo>
                  <a:pt x="10419037" y="6699573"/>
                </a:lnTo>
                <a:lnTo>
                  <a:pt x="10381497" y="6723458"/>
                </a:lnTo>
                <a:lnTo>
                  <a:pt x="10342858" y="6745710"/>
                </a:lnTo>
                <a:lnTo>
                  <a:pt x="10303168" y="6766282"/>
                </a:lnTo>
                <a:lnTo>
                  <a:pt x="10262477" y="6785125"/>
                </a:lnTo>
                <a:lnTo>
                  <a:pt x="10220832" y="6802191"/>
                </a:lnTo>
                <a:lnTo>
                  <a:pt x="10178282" y="6817430"/>
                </a:lnTo>
                <a:lnTo>
                  <a:pt x="10134875" y="6830794"/>
                </a:lnTo>
                <a:lnTo>
                  <a:pt x="10090661" y="6842236"/>
                </a:lnTo>
                <a:lnTo>
                  <a:pt x="10045687" y="6851706"/>
                </a:lnTo>
                <a:lnTo>
                  <a:pt x="10000002" y="6859156"/>
                </a:lnTo>
                <a:lnTo>
                  <a:pt x="9953654" y="6864537"/>
                </a:lnTo>
                <a:lnTo>
                  <a:pt x="9906693" y="6867801"/>
                </a:lnTo>
                <a:lnTo>
                  <a:pt x="9859165" y="6868900"/>
                </a:lnTo>
                <a:close/>
              </a:path>
            </a:pathLst>
          </a:custGeom>
          <a:noFill/>
          <a:ln cap="flat" cmpd="sng" w="20925">
            <a:solidFill>
              <a:srgbClr val="FEB6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6324414" y="3654338"/>
            <a:ext cx="680720" cy="680720"/>
          </a:xfrm>
          <a:custGeom>
            <a:rect b="b" l="l" r="r" t="t"/>
            <a:pathLst>
              <a:path extrusionOk="0" h="680720" w="680720">
                <a:moveTo>
                  <a:pt x="340303" y="0"/>
                </a:moveTo>
                <a:lnTo>
                  <a:pt x="294127" y="3106"/>
                </a:lnTo>
                <a:lnTo>
                  <a:pt x="249838" y="12156"/>
                </a:lnTo>
                <a:lnTo>
                  <a:pt x="207843" y="26743"/>
                </a:lnTo>
                <a:lnTo>
                  <a:pt x="168547" y="46462"/>
                </a:lnTo>
                <a:lnTo>
                  <a:pt x="132355" y="70907"/>
                </a:lnTo>
                <a:lnTo>
                  <a:pt x="99673" y="99673"/>
                </a:lnTo>
                <a:lnTo>
                  <a:pt x="70907" y="132355"/>
                </a:lnTo>
                <a:lnTo>
                  <a:pt x="46462" y="168547"/>
                </a:lnTo>
                <a:lnTo>
                  <a:pt x="26743" y="207843"/>
                </a:lnTo>
                <a:lnTo>
                  <a:pt x="12156" y="249838"/>
                </a:lnTo>
                <a:lnTo>
                  <a:pt x="3106" y="294127"/>
                </a:lnTo>
                <a:lnTo>
                  <a:pt x="0" y="340303"/>
                </a:lnTo>
                <a:lnTo>
                  <a:pt x="3106" y="386480"/>
                </a:lnTo>
                <a:lnTo>
                  <a:pt x="12156" y="430769"/>
                </a:lnTo>
                <a:lnTo>
                  <a:pt x="26743" y="472764"/>
                </a:lnTo>
                <a:lnTo>
                  <a:pt x="46462" y="512060"/>
                </a:lnTo>
                <a:lnTo>
                  <a:pt x="70907" y="548252"/>
                </a:lnTo>
                <a:lnTo>
                  <a:pt x="99673" y="580933"/>
                </a:lnTo>
                <a:lnTo>
                  <a:pt x="132355" y="609700"/>
                </a:lnTo>
                <a:lnTo>
                  <a:pt x="168547" y="634145"/>
                </a:lnTo>
                <a:lnTo>
                  <a:pt x="207843" y="653864"/>
                </a:lnTo>
                <a:lnTo>
                  <a:pt x="249838" y="668451"/>
                </a:lnTo>
                <a:lnTo>
                  <a:pt x="294127" y="677500"/>
                </a:lnTo>
                <a:lnTo>
                  <a:pt x="340303" y="680607"/>
                </a:lnTo>
                <a:lnTo>
                  <a:pt x="386480" y="677500"/>
                </a:lnTo>
                <a:lnTo>
                  <a:pt x="430769" y="668451"/>
                </a:lnTo>
                <a:lnTo>
                  <a:pt x="472764" y="653864"/>
                </a:lnTo>
                <a:lnTo>
                  <a:pt x="512060" y="634145"/>
                </a:lnTo>
                <a:lnTo>
                  <a:pt x="548252" y="609700"/>
                </a:lnTo>
                <a:lnTo>
                  <a:pt x="580933" y="580933"/>
                </a:lnTo>
                <a:lnTo>
                  <a:pt x="609700" y="548252"/>
                </a:lnTo>
                <a:lnTo>
                  <a:pt x="634145" y="512060"/>
                </a:lnTo>
                <a:lnTo>
                  <a:pt x="653864" y="472764"/>
                </a:lnTo>
                <a:lnTo>
                  <a:pt x="668451" y="430769"/>
                </a:lnTo>
                <a:lnTo>
                  <a:pt x="677500" y="386480"/>
                </a:lnTo>
                <a:lnTo>
                  <a:pt x="680607" y="340303"/>
                </a:lnTo>
                <a:lnTo>
                  <a:pt x="677500" y="294127"/>
                </a:lnTo>
                <a:lnTo>
                  <a:pt x="668451" y="249838"/>
                </a:lnTo>
                <a:lnTo>
                  <a:pt x="653864" y="207843"/>
                </a:lnTo>
                <a:lnTo>
                  <a:pt x="634145" y="168547"/>
                </a:lnTo>
                <a:lnTo>
                  <a:pt x="609700" y="132355"/>
                </a:lnTo>
                <a:lnTo>
                  <a:pt x="580933" y="99673"/>
                </a:lnTo>
                <a:lnTo>
                  <a:pt x="548252" y="70907"/>
                </a:lnTo>
                <a:lnTo>
                  <a:pt x="512060" y="46462"/>
                </a:lnTo>
                <a:lnTo>
                  <a:pt x="472764" y="26743"/>
                </a:lnTo>
                <a:lnTo>
                  <a:pt x="430769" y="12156"/>
                </a:lnTo>
                <a:lnTo>
                  <a:pt x="386480" y="3106"/>
                </a:lnTo>
                <a:lnTo>
                  <a:pt x="340303" y="0"/>
                </a:lnTo>
                <a:close/>
              </a:path>
            </a:pathLst>
          </a:custGeom>
          <a:solidFill>
            <a:srgbClr val="FEB6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1015035" y="10478885"/>
            <a:ext cx="344805" cy="396875"/>
          </a:xfrm>
          <a:custGeom>
            <a:rect b="b" l="l" r="r" t="t"/>
            <a:pathLst>
              <a:path extrusionOk="0" h="396875" w="344805">
                <a:moveTo>
                  <a:pt x="118404" y="0"/>
                </a:moveTo>
                <a:lnTo>
                  <a:pt x="85936" y="543"/>
                </a:lnTo>
                <a:lnTo>
                  <a:pt x="54875" y="2172"/>
                </a:lnTo>
                <a:lnTo>
                  <a:pt x="25977" y="4885"/>
                </a:lnTo>
                <a:lnTo>
                  <a:pt x="0" y="8680"/>
                </a:lnTo>
                <a:lnTo>
                  <a:pt x="0" y="390480"/>
                </a:lnTo>
                <a:lnTo>
                  <a:pt x="18207" y="392602"/>
                </a:lnTo>
                <a:lnTo>
                  <a:pt x="40861" y="394453"/>
                </a:lnTo>
                <a:lnTo>
                  <a:pt x="68067" y="395763"/>
                </a:lnTo>
                <a:lnTo>
                  <a:pt x="99934" y="396260"/>
                </a:lnTo>
                <a:lnTo>
                  <a:pt x="154492" y="393202"/>
                </a:lnTo>
                <a:lnTo>
                  <a:pt x="203262" y="383917"/>
                </a:lnTo>
                <a:lnTo>
                  <a:pt x="245421" y="368236"/>
                </a:lnTo>
                <a:lnTo>
                  <a:pt x="280148" y="345989"/>
                </a:lnTo>
                <a:lnTo>
                  <a:pt x="297306" y="327529"/>
                </a:lnTo>
                <a:lnTo>
                  <a:pt x="118404" y="327529"/>
                </a:lnTo>
                <a:lnTo>
                  <a:pt x="110296" y="327501"/>
                </a:lnTo>
                <a:lnTo>
                  <a:pt x="102020" y="327309"/>
                </a:lnTo>
                <a:lnTo>
                  <a:pt x="94282" y="326787"/>
                </a:lnTo>
                <a:lnTo>
                  <a:pt x="87787" y="325770"/>
                </a:lnTo>
                <a:lnTo>
                  <a:pt x="87787" y="71065"/>
                </a:lnTo>
                <a:lnTo>
                  <a:pt x="94506" y="69768"/>
                </a:lnTo>
                <a:lnTo>
                  <a:pt x="103388" y="68649"/>
                </a:lnTo>
                <a:lnTo>
                  <a:pt x="114435" y="67864"/>
                </a:lnTo>
                <a:lnTo>
                  <a:pt x="127650" y="67568"/>
                </a:lnTo>
                <a:lnTo>
                  <a:pt x="306454" y="67568"/>
                </a:lnTo>
                <a:lnTo>
                  <a:pt x="305764" y="66463"/>
                </a:lnTo>
                <a:lnTo>
                  <a:pt x="278431" y="40438"/>
                </a:lnTo>
                <a:lnTo>
                  <a:pt x="248302" y="22170"/>
                </a:lnTo>
                <a:lnTo>
                  <a:pt x="212490" y="9597"/>
                </a:lnTo>
                <a:lnTo>
                  <a:pt x="169642" y="2335"/>
                </a:lnTo>
                <a:lnTo>
                  <a:pt x="118404" y="0"/>
                </a:lnTo>
                <a:close/>
              </a:path>
              <a:path extrusionOk="0" h="396875" w="344805">
                <a:moveTo>
                  <a:pt x="306454" y="67568"/>
                </a:moveTo>
                <a:lnTo>
                  <a:pt x="127650" y="67568"/>
                </a:lnTo>
                <a:lnTo>
                  <a:pt x="179142" y="75106"/>
                </a:lnTo>
                <a:lnTo>
                  <a:pt x="218061" y="97972"/>
                </a:lnTo>
                <a:lnTo>
                  <a:pt x="242679" y="136546"/>
                </a:lnTo>
                <a:lnTo>
                  <a:pt x="251269" y="191208"/>
                </a:lnTo>
                <a:lnTo>
                  <a:pt x="245160" y="241145"/>
                </a:lnTo>
                <a:lnTo>
                  <a:pt x="227628" y="279524"/>
                </a:lnTo>
                <a:lnTo>
                  <a:pt x="199863" y="306567"/>
                </a:lnTo>
                <a:lnTo>
                  <a:pt x="163058" y="322495"/>
                </a:lnTo>
                <a:lnTo>
                  <a:pt x="118404" y="327529"/>
                </a:lnTo>
                <a:lnTo>
                  <a:pt x="297306" y="327529"/>
                </a:lnTo>
                <a:lnTo>
                  <a:pt x="305759" y="318434"/>
                </a:lnTo>
                <a:lnTo>
                  <a:pt x="326065" y="283190"/>
                </a:lnTo>
                <a:lnTo>
                  <a:pt x="339441" y="239936"/>
                </a:lnTo>
                <a:lnTo>
                  <a:pt x="344261" y="188350"/>
                </a:lnTo>
                <a:lnTo>
                  <a:pt x="339658" y="140208"/>
                </a:lnTo>
                <a:lnTo>
                  <a:pt x="326499" y="99650"/>
                </a:lnTo>
                <a:lnTo>
                  <a:pt x="306454" y="67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1391073" y="10588635"/>
            <a:ext cx="269875" cy="288925"/>
          </a:xfrm>
          <a:custGeom>
            <a:rect b="b" l="l" r="r" t="t"/>
            <a:pathLst>
              <a:path extrusionOk="0" h="288925" w="269875">
                <a:moveTo>
                  <a:pt x="87787" y="0"/>
                </a:moveTo>
                <a:lnTo>
                  <a:pt x="0" y="0"/>
                </a:lnTo>
                <a:lnTo>
                  <a:pt x="0" y="165775"/>
                </a:lnTo>
                <a:lnTo>
                  <a:pt x="7397" y="221794"/>
                </a:lnTo>
                <a:lnTo>
                  <a:pt x="28005" y="260006"/>
                </a:lnTo>
                <a:lnTo>
                  <a:pt x="59445" y="281865"/>
                </a:lnTo>
                <a:lnTo>
                  <a:pt x="99337" y="288828"/>
                </a:lnTo>
                <a:lnTo>
                  <a:pt x="133050" y="284044"/>
                </a:lnTo>
                <a:lnTo>
                  <a:pt x="158474" y="272216"/>
                </a:lnTo>
                <a:lnTo>
                  <a:pt x="176418" y="257138"/>
                </a:lnTo>
                <a:lnTo>
                  <a:pt x="187690" y="242599"/>
                </a:lnTo>
                <a:lnTo>
                  <a:pt x="268169" y="242599"/>
                </a:lnTo>
                <a:lnTo>
                  <a:pt x="267622" y="217773"/>
                </a:lnTo>
                <a:lnTo>
                  <a:pt x="132257" y="217773"/>
                </a:lnTo>
                <a:lnTo>
                  <a:pt x="112145" y="213251"/>
                </a:lnTo>
                <a:lnTo>
                  <a:pt x="98321" y="200226"/>
                </a:lnTo>
                <a:lnTo>
                  <a:pt x="90348" y="179509"/>
                </a:lnTo>
                <a:lnTo>
                  <a:pt x="87787" y="151911"/>
                </a:lnTo>
                <a:lnTo>
                  <a:pt x="87787" y="0"/>
                </a:lnTo>
                <a:close/>
              </a:path>
              <a:path extrusionOk="0" h="288925" w="269875">
                <a:moveTo>
                  <a:pt x="268169" y="242599"/>
                </a:moveTo>
                <a:lnTo>
                  <a:pt x="189418" y="242599"/>
                </a:lnTo>
                <a:lnTo>
                  <a:pt x="193491" y="282452"/>
                </a:lnTo>
                <a:lnTo>
                  <a:pt x="269740" y="282452"/>
                </a:lnTo>
                <a:lnTo>
                  <a:pt x="268892" y="263484"/>
                </a:lnTo>
                <a:lnTo>
                  <a:pt x="268169" y="242599"/>
                </a:lnTo>
                <a:close/>
              </a:path>
              <a:path extrusionOk="0" h="288925" w="269875">
                <a:moveTo>
                  <a:pt x="267426" y="0"/>
                </a:moveTo>
                <a:lnTo>
                  <a:pt x="179628" y="0"/>
                </a:lnTo>
                <a:lnTo>
                  <a:pt x="179628" y="175586"/>
                </a:lnTo>
                <a:lnTo>
                  <a:pt x="178476" y="181973"/>
                </a:lnTo>
                <a:lnTo>
                  <a:pt x="148627" y="214942"/>
                </a:lnTo>
                <a:lnTo>
                  <a:pt x="132257" y="217773"/>
                </a:lnTo>
                <a:lnTo>
                  <a:pt x="267622" y="217773"/>
                </a:lnTo>
                <a:lnTo>
                  <a:pt x="267546" y="207672"/>
                </a:lnTo>
                <a:lnTo>
                  <a:pt x="2674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1690711" y="10582258"/>
            <a:ext cx="295275" cy="295275"/>
          </a:xfrm>
          <a:custGeom>
            <a:rect b="b" l="l" r="r" t="t"/>
            <a:pathLst>
              <a:path extrusionOk="0" h="295275" w="295275">
                <a:moveTo>
                  <a:pt x="151335" y="0"/>
                </a:moveTo>
                <a:lnTo>
                  <a:pt x="100551" y="6797"/>
                </a:lnTo>
                <a:lnTo>
                  <a:pt x="58639" y="26376"/>
                </a:lnTo>
                <a:lnTo>
                  <a:pt x="26986" y="57515"/>
                </a:lnTo>
                <a:lnTo>
                  <a:pt x="6977" y="98992"/>
                </a:lnTo>
                <a:lnTo>
                  <a:pt x="0" y="149587"/>
                </a:lnTo>
                <a:lnTo>
                  <a:pt x="7268" y="199780"/>
                </a:lnTo>
                <a:lnTo>
                  <a:pt x="27649" y="240275"/>
                </a:lnTo>
                <a:lnTo>
                  <a:pt x="59008" y="270235"/>
                </a:lnTo>
                <a:lnTo>
                  <a:pt x="99207" y="288823"/>
                </a:lnTo>
                <a:lnTo>
                  <a:pt x="146110" y="295205"/>
                </a:lnTo>
                <a:lnTo>
                  <a:pt x="146718" y="295205"/>
                </a:lnTo>
                <a:lnTo>
                  <a:pt x="190985" y="289455"/>
                </a:lnTo>
                <a:lnTo>
                  <a:pt x="231403" y="271946"/>
                </a:lnTo>
                <a:lnTo>
                  <a:pt x="264532" y="242290"/>
                </a:lnTo>
                <a:lnTo>
                  <a:pt x="269877" y="232223"/>
                </a:lnTo>
                <a:lnTo>
                  <a:pt x="147293" y="232223"/>
                </a:lnTo>
                <a:lnTo>
                  <a:pt x="122768" y="225791"/>
                </a:lnTo>
                <a:lnTo>
                  <a:pt x="104841" y="208046"/>
                </a:lnTo>
                <a:lnTo>
                  <a:pt x="93841" y="181308"/>
                </a:lnTo>
                <a:lnTo>
                  <a:pt x="90101" y="147901"/>
                </a:lnTo>
                <a:lnTo>
                  <a:pt x="93280" y="116837"/>
                </a:lnTo>
                <a:lnTo>
                  <a:pt x="103392" y="89620"/>
                </a:lnTo>
                <a:lnTo>
                  <a:pt x="121297" y="70311"/>
                </a:lnTo>
                <a:lnTo>
                  <a:pt x="147859" y="62971"/>
                </a:lnTo>
                <a:lnTo>
                  <a:pt x="272162" y="62971"/>
                </a:lnTo>
                <a:lnTo>
                  <a:pt x="269324" y="57033"/>
                </a:lnTo>
                <a:lnTo>
                  <a:pt x="239145" y="26423"/>
                </a:lnTo>
                <a:lnTo>
                  <a:pt x="199344" y="6874"/>
                </a:lnTo>
                <a:lnTo>
                  <a:pt x="151335" y="0"/>
                </a:lnTo>
                <a:close/>
              </a:path>
              <a:path extrusionOk="0" h="295275" w="295275">
                <a:moveTo>
                  <a:pt x="272162" y="62971"/>
                </a:moveTo>
                <a:lnTo>
                  <a:pt x="147859" y="62971"/>
                </a:lnTo>
                <a:lnTo>
                  <a:pt x="173441" y="70311"/>
                </a:lnTo>
                <a:lnTo>
                  <a:pt x="190827" y="89545"/>
                </a:lnTo>
                <a:lnTo>
                  <a:pt x="200748" y="116585"/>
                </a:lnTo>
                <a:lnTo>
                  <a:pt x="203899" y="147304"/>
                </a:lnTo>
                <a:lnTo>
                  <a:pt x="200021" y="182023"/>
                </a:lnTo>
                <a:lnTo>
                  <a:pt x="188888" y="208831"/>
                </a:lnTo>
                <a:lnTo>
                  <a:pt x="171250" y="226105"/>
                </a:lnTo>
                <a:lnTo>
                  <a:pt x="147859" y="232223"/>
                </a:lnTo>
                <a:lnTo>
                  <a:pt x="269877" y="232223"/>
                </a:lnTo>
                <a:lnTo>
                  <a:pt x="286932" y="200101"/>
                </a:lnTo>
                <a:lnTo>
                  <a:pt x="295163" y="144990"/>
                </a:lnTo>
                <a:lnTo>
                  <a:pt x="288468" y="97093"/>
                </a:lnTo>
                <a:lnTo>
                  <a:pt x="272162" y="629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9"/>
          <p:cNvSpPr/>
          <p:nvPr/>
        </p:nvSpPr>
        <p:spPr>
          <a:xfrm>
            <a:off x="2015973" y="10582258"/>
            <a:ext cx="229235" cy="295275"/>
          </a:xfrm>
          <a:custGeom>
            <a:rect b="b" l="l" r="r" t="t"/>
            <a:pathLst>
              <a:path extrusionOk="0" h="295275" w="229235">
                <a:moveTo>
                  <a:pt x="161722" y="0"/>
                </a:moveTo>
                <a:lnTo>
                  <a:pt x="104534" y="7690"/>
                </a:lnTo>
                <a:lnTo>
                  <a:pt x="59381" y="29078"/>
                </a:lnTo>
                <a:lnTo>
                  <a:pt x="26649" y="61640"/>
                </a:lnTo>
                <a:lnTo>
                  <a:pt x="6726" y="102853"/>
                </a:lnTo>
                <a:lnTo>
                  <a:pt x="0" y="150194"/>
                </a:lnTo>
                <a:lnTo>
                  <a:pt x="6796" y="199452"/>
                </a:lnTo>
                <a:lnTo>
                  <a:pt x="26374" y="239687"/>
                </a:lnTo>
                <a:lnTo>
                  <a:pt x="57513" y="269794"/>
                </a:lnTo>
                <a:lnTo>
                  <a:pt x="98993" y="288668"/>
                </a:lnTo>
                <a:lnTo>
                  <a:pt x="149597" y="295205"/>
                </a:lnTo>
                <a:lnTo>
                  <a:pt x="173814" y="294185"/>
                </a:lnTo>
                <a:lnTo>
                  <a:pt x="195593" y="291377"/>
                </a:lnTo>
                <a:lnTo>
                  <a:pt x="214015" y="287161"/>
                </a:lnTo>
                <a:lnTo>
                  <a:pt x="228160" y="281918"/>
                </a:lnTo>
                <a:lnTo>
                  <a:pt x="219241" y="226464"/>
                </a:lnTo>
                <a:lnTo>
                  <a:pt x="167481" y="226464"/>
                </a:lnTo>
                <a:lnTo>
                  <a:pt x="137358" y="221318"/>
                </a:lnTo>
                <a:lnTo>
                  <a:pt x="112751" y="206097"/>
                </a:lnTo>
                <a:lnTo>
                  <a:pt x="96156" y="181128"/>
                </a:lnTo>
                <a:lnTo>
                  <a:pt x="90070" y="146738"/>
                </a:lnTo>
                <a:lnTo>
                  <a:pt x="95159" y="114873"/>
                </a:lnTo>
                <a:lnTo>
                  <a:pt x="110374" y="89832"/>
                </a:lnTo>
                <a:lnTo>
                  <a:pt x="134363" y="73457"/>
                </a:lnTo>
                <a:lnTo>
                  <a:pt x="165775" y="67589"/>
                </a:lnTo>
                <a:lnTo>
                  <a:pt x="216706" y="67589"/>
                </a:lnTo>
                <a:lnTo>
                  <a:pt x="228715" y="11004"/>
                </a:lnTo>
                <a:lnTo>
                  <a:pt x="213708" y="6356"/>
                </a:lnTo>
                <a:lnTo>
                  <a:pt x="196966" y="2899"/>
                </a:lnTo>
                <a:lnTo>
                  <a:pt x="179351" y="743"/>
                </a:lnTo>
                <a:lnTo>
                  <a:pt x="161722" y="0"/>
                </a:lnTo>
                <a:close/>
              </a:path>
              <a:path extrusionOk="0" h="295275" w="229235">
                <a:moveTo>
                  <a:pt x="217752" y="217208"/>
                </a:moveTo>
                <a:lnTo>
                  <a:pt x="207217" y="221097"/>
                </a:lnTo>
                <a:lnTo>
                  <a:pt x="195436" y="224007"/>
                </a:lnTo>
                <a:lnTo>
                  <a:pt x="182245" y="225832"/>
                </a:lnTo>
                <a:lnTo>
                  <a:pt x="167481" y="226464"/>
                </a:lnTo>
                <a:lnTo>
                  <a:pt x="219241" y="226464"/>
                </a:lnTo>
                <a:lnTo>
                  <a:pt x="217752" y="217208"/>
                </a:lnTo>
                <a:close/>
              </a:path>
              <a:path extrusionOk="0" h="295275" w="229235">
                <a:moveTo>
                  <a:pt x="216706" y="67589"/>
                </a:moveTo>
                <a:lnTo>
                  <a:pt x="165775" y="67589"/>
                </a:lnTo>
                <a:lnTo>
                  <a:pt x="181736" y="68298"/>
                </a:lnTo>
                <a:lnTo>
                  <a:pt x="195089" y="70203"/>
                </a:lnTo>
                <a:lnTo>
                  <a:pt x="206057" y="72974"/>
                </a:lnTo>
                <a:lnTo>
                  <a:pt x="214862" y="76280"/>
                </a:lnTo>
                <a:lnTo>
                  <a:pt x="216706" y="675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2329947" y="10512431"/>
            <a:ext cx="295275" cy="367030"/>
          </a:xfrm>
          <a:custGeom>
            <a:rect b="b" l="l" r="r" t="t"/>
            <a:pathLst>
              <a:path extrusionOk="0" h="367029" w="295275">
                <a:moveTo>
                  <a:pt x="81924" y="0"/>
                </a:moveTo>
                <a:lnTo>
                  <a:pt x="0" y="0"/>
                </a:lnTo>
                <a:lnTo>
                  <a:pt x="87" y="202328"/>
                </a:lnTo>
                <a:lnTo>
                  <a:pt x="4387" y="253490"/>
                </a:lnTo>
                <a:lnTo>
                  <a:pt x="17250" y="295309"/>
                </a:lnTo>
                <a:lnTo>
                  <a:pt x="66621" y="349378"/>
                </a:lnTo>
                <a:lnTo>
                  <a:pt x="144540" y="366690"/>
                </a:lnTo>
                <a:lnTo>
                  <a:pt x="188387" y="362246"/>
                </a:lnTo>
                <a:lnTo>
                  <a:pt x="225395" y="348817"/>
                </a:lnTo>
                <a:lnTo>
                  <a:pt x="255060" y="326257"/>
                </a:lnTo>
                <a:lnTo>
                  <a:pt x="272124" y="301352"/>
                </a:lnTo>
                <a:lnTo>
                  <a:pt x="147220" y="301352"/>
                </a:lnTo>
                <a:lnTo>
                  <a:pt x="119397" y="295447"/>
                </a:lnTo>
                <a:lnTo>
                  <a:pt x="98909" y="277800"/>
                </a:lnTo>
                <a:lnTo>
                  <a:pt x="86253" y="248511"/>
                </a:lnTo>
                <a:lnTo>
                  <a:pt x="81924" y="207679"/>
                </a:lnTo>
                <a:lnTo>
                  <a:pt x="81924" y="0"/>
                </a:lnTo>
                <a:close/>
              </a:path>
              <a:path extrusionOk="0" h="367029" w="295275">
                <a:moveTo>
                  <a:pt x="294933" y="0"/>
                </a:moveTo>
                <a:lnTo>
                  <a:pt x="213585" y="0"/>
                </a:lnTo>
                <a:lnTo>
                  <a:pt x="213585" y="207679"/>
                </a:lnTo>
                <a:lnTo>
                  <a:pt x="209238" y="249195"/>
                </a:lnTo>
                <a:lnTo>
                  <a:pt x="196462" y="278409"/>
                </a:lnTo>
                <a:lnTo>
                  <a:pt x="175657" y="295675"/>
                </a:lnTo>
                <a:lnTo>
                  <a:pt x="147220" y="301352"/>
                </a:lnTo>
                <a:lnTo>
                  <a:pt x="272124" y="301352"/>
                </a:lnTo>
                <a:lnTo>
                  <a:pt x="276875" y="294419"/>
                </a:lnTo>
                <a:lnTo>
                  <a:pt x="290334" y="253158"/>
                </a:lnTo>
                <a:lnTo>
                  <a:pt x="294933" y="202328"/>
                </a:lnTo>
                <a:lnTo>
                  <a:pt x="2949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2665814" y="10506540"/>
            <a:ext cx="286385" cy="372745"/>
          </a:xfrm>
          <a:custGeom>
            <a:rect b="b" l="l" r="r" t="t"/>
            <a:pathLst>
              <a:path extrusionOk="0" h="372745" w="286385">
                <a:moveTo>
                  <a:pt x="196946" y="0"/>
                </a:moveTo>
                <a:lnTo>
                  <a:pt x="151666" y="4155"/>
                </a:lnTo>
                <a:lnTo>
                  <a:pt x="110164" y="16457"/>
                </a:lnTo>
                <a:lnTo>
                  <a:pt x="73603" y="36663"/>
                </a:lnTo>
                <a:lnTo>
                  <a:pt x="43144" y="64528"/>
                </a:lnTo>
                <a:lnTo>
                  <a:pt x="19949" y="99809"/>
                </a:lnTo>
                <a:lnTo>
                  <a:pt x="5181" y="142260"/>
                </a:lnTo>
                <a:lnTo>
                  <a:pt x="0" y="191638"/>
                </a:lnTo>
                <a:lnTo>
                  <a:pt x="5333" y="240721"/>
                </a:lnTo>
                <a:lnTo>
                  <a:pt x="21265" y="284219"/>
                </a:lnTo>
                <a:lnTo>
                  <a:pt x="47692" y="320642"/>
                </a:lnTo>
                <a:lnTo>
                  <a:pt x="84511" y="348501"/>
                </a:lnTo>
                <a:lnTo>
                  <a:pt x="131620" y="366308"/>
                </a:lnTo>
                <a:lnTo>
                  <a:pt x="188915" y="372575"/>
                </a:lnTo>
                <a:lnTo>
                  <a:pt x="219798" y="371116"/>
                </a:lnTo>
                <a:lnTo>
                  <a:pt x="246068" y="367346"/>
                </a:lnTo>
                <a:lnTo>
                  <a:pt x="266915" y="362172"/>
                </a:lnTo>
                <a:lnTo>
                  <a:pt x="281530" y="356502"/>
                </a:lnTo>
                <a:lnTo>
                  <a:pt x="271471" y="304577"/>
                </a:lnTo>
                <a:lnTo>
                  <a:pt x="201250" y="304577"/>
                </a:lnTo>
                <a:lnTo>
                  <a:pt x="152464" y="296337"/>
                </a:lnTo>
                <a:lnTo>
                  <a:pt x="116129" y="272790"/>
                </a:lnTo>
                <a:lnTo>
                  <a:pt x="93448" y="235692"/>
                </a:lnTo>
                <a:lnTo>
                  <a:pt x="85620" y="186800"/>
                </a:lnTo>
                <a:lnTo>
                  <a:pt x="94492" y="134290"/>
                </a:lnTo>
                <a:lnTo>
                  <a:pt x="118868" y="97031"/>
                </a:lnTo>
                <a:lnTo>
                  <a:pt x="155388" y="74822"/>
                </a:lnTo>
                <a:lnTo>
                  <a:pt x="200695" y="67463"/>
                </a:lnTo>
                <a:lnTo>
                  <a:pt x="272630" y="67463"/>
                </a:lnTo>
                <a:lnTo>
                  <a:pt x="285823" y="16104"/>
                </a:lnTo>
                <a:lnTo>
                  <a:pt x="271785" y="10411"/>
                </a:lnTo>
                <a:lnTo>
                  <a:pt x="251818" y="5228"/>
                </a:lnTo>
                <a:lnTo>
                  <a:pt x="226634" y="1457"/>
                </a:lnTo>
                <a:lnTo>
                  <a:pt x="196946" y="0"/>
                </a:lnTo>
                <a:close/>
              </a:path>
              <a:path extrusionOk="0" h="372745" w="286385">
                <a:moveTo>
                  <a:pt x="269195" y="292828"/>
                </a:moveTo>
                <a:lnTo>
                  <a:pt x="255275" y="297359"/>
                </a:lnTo>
                <a:lnTo>
                  <a:pt x="238435" y="301098"/>
                </a:lnTo>
                <a:lnTo>
                  <a:pt x="219989" y="303639"/>
                </a:lnTo>
                <a:lnTo>
                  <a:pt x="201250" y="304577"/>
                </a:lnTo>
                <a:lnTo>
                  <a:pt x="271471" y="304577"/>
                </a:lnTo>
                <a:lnTo>
                  <a:pt x="269195" y="292828"/>
                </a:lnTo>
                <a:close/>
              </a:path>
              <a:path extrusionOk="0" h="372745" w="286385">
                <a:moveTo>
                  <a:pt x="272630" y="67463"/>
                </a:moveTo>
                <a:lnTo>
                  <a:pt x="200695" y="67463"/>
                </a:lnTo>
                <a:lnTo>
                  <a:pt x="221268" y="68578"/>
                </a:lnTo>
                <a:lnTo>
                  <a:pt x="239575" y="71550"/>
                </a:lnTo>
                <a:lnTo>
                  <a:pt x="255566" y="75821"/>
                </a:lnTo>
                <a:lnTo>
                  <a:pt x="269195" y="80835"/>
                </a:lnTo>
                <a:lnTo>
                  <a:pt x="272630" y="674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920631" y="10429003"/>
            <a:ext cx="86290" cy="8626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/>
          <p:nvPr>
            <p:ph type="ctrTitle"/>
          </p:nvPr>
        </p:nvSpPr>
        <p:spPr>
          <a:xfrm>
            <a:off x="7382424" y="3654338"/>
            <a:ext cx="7086600" cy="2370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EB6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6669954" y="2408303"/>
            <a:ext cx="10869295" cy="6869430"/>
          </a:xfrm>
          <a:custGeom>
            <a:rect b="b" l="l" r="r" t="t"/>
            <a:pathLst>
              <a:path extrusionOk="0" h="6869430" w="10869294">
                <a:moveTo>
                  <a:pt x="9859165" y="6868900"/>
                </a:moveTo>
                <a:lnTo>
                  <a:pt x="1009613" y="6868900"/>
                </a:lnTo>
                <a:lnTo>
                  <a:pt x="962085" y="6867801"/>
                </a:lnTo>
                <a:lnTo>
                  <a:pt x="915124" y="6864537"/>
                </a:lnTo>
                <a:lnTo>
                  <a:pt x="868776" y="6859156"/>
                </a:lnTo>
                <a:lnTo>
                  <a:pt x="823091" y="6851706"/>
                </a:lnTo>
                <a:lnTo>
                  <a:pt x="778117" y="6842236"/>
                </a:lnTo>
                <a:lnTo>
                  <a:pt x="733903" y="6830794"/>
                </a:lnTo>
                <a:lnTo>
                  <a:pt x="690496" y="6817430"/>
                </a:lnTo>
                <a:lnTo>
                  <a:pt x="647946" y="6802191"/>
                </a:lnTo>
                <a:lnTo>
                  <a:pt x="606301" y="6785125"/>
                </a:lnTo>
                <a:lnTo>
                  <a:pt x="565610" y="6766282"/>
                </a:lnTo>
                <a:lnTo>
                  <a:pt x="525920" y="6745710"/>
                </a:lnTo>
                <a:lnTo>
                  <a:pt x="487281" y="6723458"/>
                </a:lnTo>
                <a:lnTo>
                  <a:pt x="449741" y="6699573"/>
                </a:lnTo>
                <a:lnTo>
                  <a:pt x="413348" y="6674104"/>
                </a:lnTo>
                <a:lnTo>
                  <a:pt x="378150" y="6647100"/>
                </a:lnTo>
                <a:lnTo>
                  <a:pt x="344198" y="6618610"/>
                </a:lnTo>
                <a:lnTo>
                  <a:pt x="311538" y="6588681"/>
                </a:lnTo>
                <a:lnTo>
                  <a:pt x="280219" y="6557362"/>
                </a:lnTo>
                <a:lnTo>
                  <a:pt x="250290" y="6524702"/>
                </a:lnTo>
                <a:lnTo>
                  <a:pt x="221800" y="6490749"/>
                </a:lnTo>
                <a:lnTo>
                  <a:pt x="194796" y="6455552"/>
                </a:lnTo>
                <a:lnTo>
                  <a:pt x="169327" y="6419159"/>
                </a:lnTo>
                <a:lnTo>
                  <a:pt x="145442" y="6381619"/>
                </a:lnTo>
                <a:lnTo>
                  <a:pt x="123190" y="6342980"/>
                </a:lnTo>
                <a:lnTo>
                  <a:pt x="102617" y="6303290"/>
                </a:lnTo>
                <a:lnTo>
                  <a:pt x="83775" y="6262599"/>
                </a:lnTo>
                <a:lnTo>
                  <a:pt x="66709" y="6220954"/>
                </a:lnTo>
                <a:lnTo>
                  <a:pt x="51470" y="6178404"/>
                </a:lnTo>
                <a:lnTo>
                  <a:pt x="38106" y="6134997"/>
                </a:lnTo>
                <a:lnTo>
                  <a:pt x="26664" y="6090783"/>
                </a:lnTo>
                <a:lnTo>
                  <a:pt x="17194" y="6045809"/>
                </a:lnTo>
                <a:lnTo>
                  <a:pt x="9744" y="6000124"/>
                </a:lnTo>
                <a:lnTo>
                  <a:pt x="4363" y="5953776"/>
                </a:lnTo>
                <a:lnTo>
                  <a:pt x="1098" y="5906814"/>
                </a:lnTo>
                <a:lnTo>
                  <a:pt x="0" y="5859287"/>
                </a:lnTo>
                <a:lnTo>
                  <a:pt x="0" y="1009613"/>
                </a:lnTo>
                <a:lnTo>
                  <a:pt x="1098" y="962085"/>
                </a:lnTo>
                <a:lnTo>
                  <a:pt x="4363" y="915124"/>
                </a:lnTo>
                <a:lnTo>
                  <a:pt x="9744" y="868776"/>
                </a:lnTo>
                <a:lnTo>
                  <a:pt x="17194" y="823091"/>
                </a:lnTo>
                <a:lnTo>
                  <a:pt x="26664" y="778117"/>
                </a:lnTo>
                <a:lnTo>
                  <a:pt x="38106" y="733903"/>
                </a:lnTo>
                <a:lnTo>
                  <a:pt x="51470" y="690496"/>
                </a:lnTo>
                <a:lnTo>
                  <a:pt x="66709" y="647946"/>
                </a:lnTo>
                <a:lnTo>
                  <a:pt x="83775" y="606301"/>
                </a:lnTo>
                <a:lnTo>
                  <a:pt x="102617" y="565610"/>
                </a:lnTo>
                <a:lnTo>
                  <a:pt x="123190" y="525920"/>
                </a:lnTo>
                <a:lnTo>
                  <a:pt x="145442" y="487281"/>
                </a:lnTo>
                <a:lnTo>
                  <a:pt x="169327" y="449741"/>
                </a:lnTo>
                <a:lnTo>
                  <a:pt x="194796" y="413348"/>
                </a:lnTo>
                <a:lnTo>
                  <a:pt x="221800" y="378150"/>
                </a:lnTo>
                <a:lnTo>
                  <a:pt x="250290" y="344198"/>
                </a:lnTo>
                <a:lnTo>
                  <a:pt x="280219" y="311538"/>
                </a:lnTo>
                <a:lnTo>
                  <a:pt x="311538" y="280219"/>
                </a:lnTo>
                <a:lnTo>
                  <a:pt x="344198" y="250290"/>
                </a:lnTo>
                <a:lnTo>
                  <a:pt x="378150" y="221800"/>
                </a:lnTo>
                <a:lnTo>
                  <a:pt x="413348" y="194796"/>
                </a:lnTo>
                <a:lnTo>
                  <a:pt x="449741" y="169327"/>
                </a:lnTo>
                <a:lnTo>
                  <a:pt x="487281" y="145442"/>
                </a:lnTo>
                <a:lnTo>
                  <a:pt x="525920" y="123190"/>
                </a:lnTo>
                <a:lnTo>
                  <a:pt x="565610" y="102617"/>
                </a:lnTo>
                <a:lnTo>
                  <a:pt x="606301" y="83775"/>
                </a:lnTo>
                <a:lnTo>
                  <a:pt x="647946" y="66709"/>
                </a:lnTo>
                <a:lnTo>
                  <a:pt x="690496" y="51470"/>
                </a:lnTo>
                <a:lnTo>
                  <a:pt x="733903" y="38106"/>
                </a:lnTo>
                <a:lnTo>
                  <a:pt x="778117" y="26664"/>
                </a:lnTo>
                <a:lnTo>
                  <a:pt x="823091" y="17194"/>
                </a:lnTo>
                <a:lnTo>
                  <a:pt x="868776" y="9744"/>
                </a:lnTo>
                <a:lnTo>
                  <a:pt x="915124" y="4363"/>
                </a:lnTo>
                <a:lnTo>
                  <a:pt x="962085" y="1098"/>
                </a:lnTo>
                <a:lnTo>
                  <a:pt x="1009613" y="0"/>
                </a:lnTo>
                <a:lnTo>
                  <a:pt x="9859165" y="0"/>
                </a:lnTo>
                <a:lnTo>
                  <a:pt x="9906693" y="1098"/>
                </a:lnTo>
                <a:lnTo>
                  <a:pt x="9953654" y="4363"/>
                </a:lnTo>
                <a:lnTo>
                  <a:pt x="10000002" y="9744"/>
                </a:lnTo>
                <a:lnTo>
                  <a:pt x="10045687" y="17194"/>
                </a:lnTo>
                <a:lnTo>
                  <a:pt x="10090661" y="26664"/>
                </a:lnTo>
                <a:lnTo>
                  <a:pt x="10134875" y="38106"/>
                </a:lnTo>
                <a:lnTo>
                  <a:pt x="10178282" y="51470"/>
                </a:lnTo>
                <a:lnTo>
                  <a:pt x="10220832" y="66709"/>
                </a:lnTo>
                <a:lnTo>
                  <a:pt x="10262477" y="83775"/>
                </a:lnTo>
                <a:lnTo>
                  <a:pt x="10303168" y="102617"/>
                </a:lnTo>
                <a:lnTo>
                  <a:pt x="10342858" y="123190"/>
                </a:lnTo>
                <a:lnTo>
                  <a:pt x="10381497" y="145442"/>
                </a:lnTo>
                <a:lnTo>
                  <a:pt x="10419037" y="169327"/>
                </a:lnTo>
                <a:lnTo>
                  <a:pt x="10455430" y="194796"/>
                </a:lnTo>
                <a:lnTo>
                  <a:pt x="10490628" y="221800"/>
                </a:lnTo>
                <a:lnTo>
                  <a:pt x="10524580" y="250290"/>
                </a:lnTo>
                <a:lnTo>
                  <a:pt x="10557240" y="280219"/>
                </a:lnTo>
                <a:lnTo>
                  <a:pt x="10588559" y="311538"/>
                </a:lnTo>
                <a:lnTo>
                  <a:pt x="10618488" y="344198"/>
                </a:lnTo>
                <a:lnTo>
                  <a:pt x="10646978" y="378150"/>
                </a:lnTo>
                <a:lnTo>
                  <a:pt x="10673982" y="413348"/>
                </a:lnTo>
                <a:lnTo>
                  <a:pt x="10699451" y="449741"/>
                </a:lnTo>
                <a:lnTo>
                  <a:pt x="10723336" y="487281"/>
                </a:lnTo>
                <a:lnTo>
                  <a:pt x="10745588" y="525920"/>
                </a:lnTo>
                <a:lnTo>
                  <a:pt x="10766161" y="565610"/>
                </a:lnTo>
                <a:lnTo>
                  <a:pt x="10785003" y="606301"/>
                </a:lnTo>
                <a:lnTo>
                  <a:pt x="10802069" y="647946"/>
                </a:lnTo>
                <a:lnTo>
                  <a:pt x="10817308" y="690496"/>
                </a:lnTo>
                <a:lnTo>
                  <a:pt x="10830672" y="733903"/>
                </a:lnTo>
                <a:lnTo>
                  <a:pt x="10842114" y="778117"/>
                </a:lnTo>
                <a:lnTo>
                  <a:pt x="10851584" y="823091"/>
                </a:lnTo>
                <a:lnTo>
                  <a:pt x="10859034" y="868776"/>
                </a:lnTo>
                <a:lnTo>
                  <a:pt x="10864415" y="915124"/>
                </a:lnTo>
                <a:lnTo>
                  <a:pt x="10867680" y="962085"/>
                </a:lnTo>
                <a:lnTo>
                  <a:pt x="10868779" y="1009613"/>
                </a:lnTo>
                <a:lnTo>
                  <a:pt x="10868779" y="5859287"/>
                </a:lnTo>
                <a:lnTo>
                  <a:pt x="10867680" y="5906814"/>
                </a:lnTo>
                <a:lnTo>
                  <a:pt x="10864415" y="5953776"/>
                </a:lnTo>
                <a:lnTo>
                  <a:pt x="10859034" y="6000124"/>
                </a:lnTo>
                <a:lnTo>
                  <a:pt x="10851584" y="6045809"/>
                </a:lnTo>
                <a:lnTo>
                  <a:pt x="10842114" y="6090783"/>
                </a:lnTo>
                <a:lnTo>
                  <a:pt x="10830672" y="6134997"/>
                </a:lnTo>
                <a:lnTo>
                  <a:pt x="10817308" y="6178404"/>
                </a:lnTo>
                <a:lnTo>
                  <a:pt x="10802069" y="6220954"/>
                </a:lnTo>
                <a:lnTo>
                  <a:pt x="10785003" y="6262599"/>
                </a:lnTo>
                <a:lnTo>
                  <a:pt x="10766161" y="6303290"/>
                </a:lnTo>
                <a:lnTo>
                  <a:pt x="10745588" y="6342980"/>
                </a:lnTo>
                <a:lnTo>
                  <a:pt x="10723336" y="6381619"/>
                </a:lnTo>
                <a:lnTo>
                  <a:pt x="10699451" y="6419159"/>
                </a:lnTo>
                <a:lnTo>
                  <a:pt x="10673982" y="6455552"/>
                </a:lnTo>
                <a:lnTo>
                  <a:pt x="10646978" y="6490749"/>
                </a:lnTo>
                <a:lnTo>
                  <a:pt x="10618488" y="6524702"/>
                </a:lnTo>
                <a:lnTo>
                  <a:pt x="10588559" y="6557362"/>
                </a:lnTo>
                <a:lnTo>
                  <a:pt x="10557240" y="6588681"/>
                </a:lnTo>
                <a:lnTo>
                  <a:pt x="10524580" y="6618610"/>
                </a:lnTo>
                <a:lnTo>
                  <a:pt x="10490628" y="6647100"/>
                </a:lnTo>
                <a:lnTo>
                  <a:pt x="10455430" y="6674104"/>
                </a:lnTo>
                <a:lnTo>
                  <a:pt x="10419037" y="6699573"/>
                </a:lnTo>
                <a:lnTo>
                  <a:pt x="10381497" y="6723458"/>
                </a:lnTo>
                <a:lnTo>
                  <a:pt x="10342858" y="6745710"/>
                </a:lnTo>
                <a:lnTo>
                  <a:pt x="10303168" y="6766282"/>
                </a:lnTo>
                <a:lnTo>
                  <a:pt x="10262477" y="6785125"/>
                </a:lnTo>
                <a:lnTo>
                  <a:pt x="10220832" y="6802191"/>
                </a:lnTo>
                <a:lnTo>
                  <a:pt x="10178282" y="6817430"/>
                </a:lnTo>
                <a:lnTo>
                  <a:pt x="10134875" y="6830794"/>
                </a:lnTo>
                <a:lnTo>
                  <a:pt x="10090661" y="6842236"/>
                </a:lnTo>
                <a:lnTo>
                  <a:pt x="10045687" y="6851706"/>
                </a:lnTo>
                <a:lnTo>
                  <a:pt x="10000002" y="6859156"/>
                </a:lnTo>
                <a:lnTo>
                  <a:pt x="9953654" y="6864537"/>
                </a:lnTo>
                <a:lnTo>
                  <a:pt x="9906693" y="6867801"/>
                </a:lnTo>
                <a:lnTo>
                  <a:pt x="9859165" y="6868900"/>
                </a:lnTo>
                <a:close/>
              </a:path>
            </a:pathLst>
          </a:custGeom>
          <a:noFill/>
          <a:ln cap="flat" cmpd="sng" w="20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6324414" y="3654338"/>
            <a:ext cx="680720" cy="680720"/>
          </a:xfrm>
          <a:custGeom>
            <a:rect b="b" l="l" r="r" t="t"/>
            <a:pathLst>
              <a:path extrusionOk="0" h="680720" w="680720">
                <a:moveTo>
                  <a:pt x="340303" y="0"/>
                </a:moveTo>
                <a:lnTo>
                  <a:pt x="294127" y="3106"/>
                </a:lnTo>
                <a:lnTo>
                  <a:pt x="249838" y="12156"/>
                </a:lnTo>
                <a:lnTo>
                  <a:pt x="207843" y="26743"/>
                </a:lnTo>
                <a:lnTo>
                  <a:pt x="168547" y="46462"/>
                </a:lnTo>
                <a:lnTo>
                  <a:pt x="132355" y="70907"/>
                </a:lnTo>
                <a:lnTo>
                  <a:pt x="99673" y="99673"/>
                </a:lnTo>
                <a:lnTo>
                  <a:pt x="70907" y="132355"/>
                </a:lnTo>
                <a:lnTo>
                  <a:pt x="46462" y="168547"/>
                </a:lnTo>
                <a:lnTo>
                  <a:pt x="26743" y="207843"/>
                </a:lnTo>
                <a:lnTo>
                  <a:pt x="12156" y="249838"/>
                </a:lnTo>
                <a:lnTo>
                  <a:pt x="3106" y="294127"/>
                </a:lnTo>
                <a:lnTo>
                  <a:pt x="0" y="340303"/>
                </a:lnTo>
                <a:lnTo>
                  <a:pt x="3106" y="386480"/>
                </a:lnTo>
                <a:lnTo>
                  <a:pt x="12156" y="430769"/>
                </a:lnTo>
                <a:lnTo>
                  <a:pt x="26743" y="472764"/>
                </a:lnTo>
                <a:lnTo>
                  <a:pt x="46462" y="512060"/>
                </a:lnTo>
                <a:lnTo>
                  <a:pt x="70907" y="548252"/>
                </a:lnTo>
                <a:lnTo>
                  <a:pt x="99673" y="580933"/>
                </a:lnTo>
                <a:lnTo>
                  <a:pt x="132355" y="609700"/>
                </a:lnTo>
                <a:lnTo>
                  <a:pt x="168547" y="634145"/>
                </a:lnTo>
                <a:lnTo>
                  <a:pt x="207843" y="653864"/>
                </a:lnTo>
                <a:lnTo>
                  <a:pt x="249838" y="668451"/>
                </a:lnTo>
                <a:lnTo>
                  <a:pt x="294127" y="677500"/>
                </a:lnTo>
                <a:lnTo>
                  <a:pt x="340303" y="680607"/>
                </a:lnTo>
                <a:lnTo>
                  <a:pt x="386480" y="677500"/>
                </a:lnTo>
                <a:lnTo>
                  <a:pt x="430769" y="668451"/>
                </a:lnTo>
                <a:lnTo>
                  <a:pt x="472764" y="653864"/>
                </a:lnTo>
                <a:lnTo>
                  <a:pt x="512060" y="634145"/>
                </a:lnTo>
                <a:lnTo>
                  <a:pt x="548252" y="609700"/>
                </a:lnTo>
                <a:lnTo>
                  <a:pt x="580933" y="580933"/>
                </a:lnTo>
                <a:lnTo>
                  <a:pt x="609700" y="548252"/>
                </a:lnTo>
                <a:lnTo>
                  <a:pt x="634145" y="512060"/>
                </a:lnTo>
                <a:lnTo>
                  <a:pt x="653864" y="472764"/>
                </a:lnTo>
                <a:lnTo>
                  <a:pt x="668451" y="430769"/>
                </a:lnTo>
                <a:lnTo>
                  <a:pt x="677500" y="386480"/>
                </a:lnTo>
                <a:lnTo>
                  <a:pt x="680607" y="340303"/>
                </a:lnTo>
                <a:lnTo>
                  <a:pt x="677500" y="294127"/>
                </a:lnTo>
                <a:lnTo>
                  <a:pt x="668451" y="249838"/>
                </a:lnTo>
                <a:lnTo>
                  <a:pt x="653864" y="207843"/>
                </a:lnTo>
                <a:lnTo>
                  <a:pt x="634145" y="168547"/>
                </a:lnTo>
                <a:lnTo>
                  <a:pt x="609700" y="132355"/>
                </a:lnTo>
                <a:lnTo>
                  <a:pt x="580933" y="99673"/>
                </a:lnTo>
                <a:lnTo>
                  <a:pt x="548252" y="70907"/>
                </a:lnTo>
                <a:lnTo>
                  <a:pt x="512060" y="46462"/>
                </a:lnTo>
                <a:lnTo>
                  <a:pt x="472764" y="26743"/>
                </a:lnTo>
                <a:lnTo>
                  <a:pt x="430769" y="12156"/>
                </a:lnTo>
                <a:lnTo>
                  <a:pt x="386480" y="3106"/>
                </a:lnTo>
                <a:lnTo>
                  <a:pt x="3403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1015035" y="10478885"/>
            <a:ext cx="344805" cy="396875"/>
          </a:xfrm>
          <a:custGeom>
            <a:rect b="b" l="l" r="r" t="t"/>
            <a:pathLst>
              <a:path extrusionOk="0" h="396875" w="344805">
                <a:moveTo>
                  <a:pt x="118404" y="0"/>
                </a:moveTo>
                <a:lnTo>
                  <a:pt x="85936" y="543"/>
                </a:lnTo>
                <a:lnTo>
                  <a:pt x="54875" y="2172"/>
                </a:lnTo>
                <a:lnTo>
                  <a:pt x="25977" y="4885"/>
                </a:lnTo>
                <a:lnTo>
                  <a:pt x="0" y="8680"/>
                </a:lnTo>
                <a:lnTo>
                  <a:pt x="0" y="390480"/>
                </a:lnTo>
                <a:lnTo>
                  <a:pt x="18207" y="392602"/>
                </a:lnTo>
                <a:lnTo>
                  <a:pt x="40861" y="394453"/>
                </a:lnTo>
                <a:lnTo>
                  <a:pt x="68067" y="395763"/>
                </a:lnTo>
                <a:lnTo>
                  <a:pt x="99934" y="396260"/>
                </a:lnTo>
                <a:lnTo>
                  <a:pt x="154492" y="393202"/>
                </a:lnTo>
                <a:lnTo>
                  <a:pt x="203262" y="383917"/>
                </a:lnTo>
                <a:lnTo>
                  <a:pt x="245421" y="368236"/>
                </a:lnTo>
                <a:lnTo>
                  <a:pt x="280148" y="345989"/>
                </a:lnTo>
                <a:lnTo>
                  <a:pt x="297306" y="327529"/>
                </a:lnTo>
                <a:lnTo>
                  <a:pt x="118404" y="327529"/>
                </a:lnTo>
                <a:lnTo>
                  <a:pt x="110296" y="327501"/>
                </a:lnTo>
                <a:lnTo>
                  <a:pt x="102020" y="327309"/>
                </a:lnTo>
                <a:lnTo>
                  <a:pt x="94282" y="326787"/>
                </a:lnTo>
                <a:lnTo>
                  <a:pt x="87787" y="325770"/>
                </a:lnTo>
                <a:lnTo>
                  <a:pt x="87787" y="71065"/>
                </a:lnTo>
                <a:lnTo>
                  <a:pt x="94506" y="69768"/>
                </a:lnTo>
                <a:lnTo>
                  <a:pt x="103388" y="68649"/>
                </a:lnTo>
                <a:lnTo>
                  <a:pt x="114435" y="67864"/>
                </a:lnTo>
                <a:lnTo>
                  <a:pt x="127650" y="67568"/>
                </a:lnTo>
                <a:lnTo>
                  <a:pt x="306454" y="67568"/>
                </a:lnTo>
                <a:lnTo>
                  <a:pt x="305764" y="66463"/>
                </a:lnTo>
                <a:lnTo>
                  <a:pt x="278431" y="40438"/>
                </a:lnTo>
                <a:lnTo>
                  <a:pt x="248302" y="22170"/>
                </a:lnTo>
                <a:lnTo>
                  <a:pt x="212490" y="9597"/>
                </a:lnTo>
                <a:lnTo>
                  <a:pt x="169642" y="2335"/>
                </a:lnTo>
                <a:lnTo>
                  <a:pt x="118404" y="0"/>
                </a:lnTo>
                <a:close/>
              </a:path>
              <a:path extrusionOk="0" h="396875" w="344805">
                <a:moveTo>
                  <a:pt x="306454" y="67568"/>
                </a:moveTo>
                <a:lnTo>
                  <a:pt x="127650" y="67568"/>
                </a:lnTo>
                <a:lnTo>
                  <a:pt x="179142" y="75106"/>
                </a:lnTo>
                <a:lnTo>
                  <a:pt x="218061" y="97972"/>
                </a:lnTo>
                <a:lnTo>
                  <a:pt x="242679" y="136546"/>
                </a:lnTo>
                <a:lnTo>
                  <a:pt x="251269" y="191208"/>
                </a:lnTo>
                <a:lnTo>
                  <a:pt x="245160" y="241145"/>
                </a:lnTo>
                <a:lnTo>
                  <a:pt x="227628" y="279524"/>
                </a:lnTo>
                <a:lnTo>
                  <a:pt x="199863" y="306567"/>
                </a:lnTo>
                <a:lnTo>
                  <a:pt x="163058" y="322495"/>
                </a:lnTo>
                <a:lnTo>
                  <a:pt x="118404" y="327529"/>
                </a:lnTo>
                <a:lnTo>
                  <a:pt x="297306" y="327529"/>
                </a:lnTo>
                <a:lnTo>
                  <a:pt x="305759" y="318434"/>
                </a:lnTo>
                <a:lnTo>
                  <a:pt x="326065" y="283190"/>
                </a:lnTo>
                <a:lnTo>
                  <a:pt x="339441" y="239936"/>
                </a:lnTo>
                <a:lnTo>
                  <a:pt x="344261" y="188350"/>
                </a:lnTo>
                <a:lnTo>
                  <a:pt x="339658" y="140208"/>
                </a:lnTo>
                <a:lnTo>
                  <a:pt x="326499" y="99650"/>
                </a:lnTo>
                <a:lnTo>
                  <a:pt x="306454" y="67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1391073" y="10588635"/>
            <a:ext cx="269875" cy="288925"/>
          </a:xfrm>
          <a:custGeom>
            <a:rect b="b" l="l" r="r" t="t"/>
            <a:pathLst>
              <a:path extrusionOk="0" h="288925" w="269875">
                <a:moveTo>
                  <a:pt x="87787" y="0"/>
                </a:moveTo>
                <a:lnTo>
                  <a:pt x="0" y="0"/>
                </a:lnTo>
                <a:lnTo>
                  <a:pt x="0" y="165775"/>
                </a:lnTo>
                <a:lnTo>
                  <a:pt x="7397" y="221794"/>
                </a:lnTo>
                <a:lnTo>
                  <a:pt x="28005" y="260006"/>
                </a:lnTo>
                <a:lnTo>
                  <a:pt x="59445" y="281865"/>
                </a:lnTo>
                <a:lnTo>
                  <a:pt x="99337" y="288828"/>
                </a:lnTo>
                <a:lnTo>
                  <a:pt x="133050" y="284044"/>
                </a:lnTo>
                <a:lnTo>
                  <a:pt x="158474" y="272216"/>
                </a:lnTo>
                <a:lnTo>
                  <a:pt x="176418" y="257138"/>
                </a:lnTo>
                <a:lnTo>
                  <a:pt x="187690" y="242599"/>
                </a:lnTo>
                <a:lnTo>
                  <a:pt x="268169" y="242599"/>
                </a:lnTo>
                <a:lnTo>
                  <a:pt x="267622" y="217773"/>
                </a:lnTo>
                <a:lnTo>
                  <a:pt x="132257" y="217773"/>
                </a:lnTo>
                <a:lnTo>
                  <a:pt x="112145" y="213251"/>
                </a:lnTo>
                <a:lnTo>
                  <a:pt x="98321" y="200226"/>
                </a:lnTo>
                <a:lnTo>
                  <a:pt x="90348" y="179509"/>
                </a:lnTo>
                <a:lnTo>
                  <a:pt x="87787" y="151911"/>
                </a:lnTo>
                <a:lnTo>
                  <a:pt x="87787" y="0"/>
                </a:lnTo>
                <a:close/>
              </a:path>
              <a:path extrusionOk="0" h="288925" w="269875">
                <a:moveTo>
                  <a:pt x="268169" y="242599"/>
                </a:moveTo>
                <a:lnTo>
                  <a:pt x="189418" y="242599"/>
                </a:lnTo>
                <a:lnTo>
                  <a:pt x="193491" y="282452"/>
                </a:lnTo>
                <a:lnTo>
                  <a:pt x="269740" y="282452"/>
                </a:lnTo>
                <a:lnTo>
                  <a:pt x="268892" y="263484"/>
                </a:lnTo>
                <a:lnTo>
                  <a:pt x="268169" y="242599"/>
                </a:lnTo>
                <a:close/>
              </a:path>
              <a:path extrusionOk="0" h="288925" w="269875">
                <a:moveTo>
                  <a:pt x="267426" y="0"/>
                </a:moveTo>
                <a:lnTo>
                  <a:pt x="179628" y="0"/>
                </a:lnTo>
                <a:lnTo>
                  <a:pt x="179628" y="175586"/>
                </a:lnTo>
                <a:lnTo>
                  <a:pt x="178476" y="181973"/>
                </a:lnTo>
                <a:lnTo>
                  <a:pt x="148627" y="214942"/>
                </a:lnTo>
                <a:lnTo>
                  <a:pt x="132257" y="217773"/>
                </a:lnTo>
                <a:lnTo>
                  <a:pt x="267622" y="217773"/>
                </a:lnTo>
                <a:lnTo>
                  <a:pt x="267546" y="207672"/>
                </a:lnTo>
                <a:lnTo>
                  <a:pt x="2674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1690711" y="10582258"/>
            <a:ext cx="295275" cy="295275"/>
          </a:xfrm>
          <a:custGeom>
            <a:rect b="b" l="l" r="r" t="t"/>
            <a:pathLst>
              <a:path extrusionOk="0" h="295275" w="295275">
                <a:moveTo>
                  <a:pt x="151335" y="0"/>
                </a:moveTo>
                <a:lnTo>
                  <a:pt x="100551" y="6797"/>
                </a:lnTo>
                <a:lnTo>
                  <a:pt x="58639" y="26376"/>
                </a:lnTo>
                <a:lnTo>
                  <a:pt x="26986" y="57515"/>
                </a:lnTo>
                <a:lnTo>
                  <a:pt x="6977" y="98992"/>
                </a:lnTo>
                <a:lnTo>
                  <a:pt x="0" y="149587"/>
                </a:lnTo>
                <a:lnTo>
                  <a:pt x="7268" y="199780"/>
                </a:lnTo>
                <a:lnTo>
                  <a:pt x="27649" y="240275"/>
                </a:lnTo>
                <a:lnTo>
                  <a:pt x="59008" y="270235"/>
                </a:lnTo>
                <a:lnTo>
                  <a:pt x="99207" y="288823"/>
                </a:lnTo>
                <a:lnTo>
                  <a:pt x="146110" y="295205"/>
                </a:lnTo>
                <a:lnTo>
                  <a:pt x="146718" y="295205"/>
                </a:lnTo>
                <a:lnTo>
                  <a:pt x="190985" y="289455"/>
                </a:lnTo>
                <a:lnTo>
                  <a:pt x="231403" y="271946"/>
                </a:lnTo>
                <a:lnTo>
                  <a:pt x="264532" y="242290"/>
                </a:lnTo>
                <a:lnTo>
                  <a:pt x="269877" y="232223"/>
                </a:lnTo>
                <a:lnTo>
                  <a:pt x="147293" y="232223"/>
                </a:lnTo>
                <a:lnTo>
                  <a:pt x="122768" y="225791"/>
                </a:lnTo>
                <a:lnTo>
                  <a:pt x="104841" y="208046"/>
                </a:lnTo>
                <a:lnTo>
                  <a:pt x="93841" y="181308"/>
                </a:lnTo>
                <a:lnTo>
                  <a:pt x="90101" y="147901"/>
                </a:lnTo>
                <a:lnTo>
                  <a:pt x="93280" y="116837"/>
                </a:lnTo>
                <a:lnTo>
                  <a:pt x="103392" y="89620"/>
                </a:lnTo>
                <a:lnTo>
                  <a:pt x="121297" y="70311"/>
                </a:lnTo>
                <a:lnTo>
                  <a:pt x="147859" y="62971"/>
                </a:lnTo>
                <a:lnTo>
                  <a:pt x="272162" y="62971"/>
                </a:lnTo>
                <a:lnTo>
                  <a:pt x="269324" y="57033"/>
                </a:lnTo>
                <a:lnTo>
                  <a:pt x="239145" y="26423"/>
                </a:lnTo>
                <a:lnTo>
                  <a:pt x="199344" y="6874"/>
                </a:lnTo>
                <a:lnTo>
                  <a:pt x="151335" y="0"/>
                </a:lnTo>
                <a:close/>
              </a:path>
              <a:path extrusionOk="0" h="295275" w="295275">
                <a:moveTo>
                  <a:pt x="272162" y="62971"/>
                </a:moveTo>
                <a:lnTo>
                  <a:pt x="147859" y="62971"/>
                </a:lnTo>
                <a:lnTo>
                  <a:pt x="173441" y="70311"/>
                </a:lnTo>
                <a:lnTo>
                  <a:pt x="190827" y="89545"/>
                </a:lnTo>
                <a:lnTo>
                  <a:pt x="200748" y="116585"/>
                </a:lnTo>
                <a:lnTo>
                  <a:pt x="203899" y="147304"/>
                </a:lnTo>
                <a:lnTo>
                  <a:pt x="200021" y="182023"/>
                </a:lnTo>
                <a:lnTo>
                  <a:pt x="188888" y="208831"/>
                </a:lnTo>
                <a:lnTo>
                  <a:pt x="171250" y="226105"/>
                </a:lnTo>
                <a:lnTo>
                  <a:pt x="147859" y="232223"/>
                </a:lnTo>
                <a:lnTo>
                  <a:pt x="269877" y="232223"/>
                </a:lnTo>
                <a:lnTo>
                  <a:pt x="286932" y="200101"/>
                </a:lnTo>
                <a:lnTo>
                  <a:pt x="295163" y="144990"/>
                </a:lnTo>
                <a:lnTo>
                  <a:pt x="288468" y="97093"/>
                </a:lnTo>
                <a:lnTo>
                  <a:pt x="272162" y="62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2015973" y="10582258"/>
            <a:ext cx="229235" cy="295275"/>
          </a:xfrm>
          <a:custGeom>
            <a:rect b="b" l="l" r="r" t="t"/>
            <a:pathLst>
              <a:path extrusionOk="0" h="295275" w="229235">
                <a:moveTo>
                  <a:pt x="161722" y="0"/>
                </a:moveTo>
                <a:lnTo>
                  <a:pt x="104534" y="7690"/>
                </a:lnTo>
                <a:lnTo>
                  <a:pt x="59381" y="29078"/>
                </a:lnTo>
                <a:lnTo>
                  <a:pt x="26649" y="61640"/>
                </a:lnTo>
                <a:lnTo>
                  <a:pt x="6726" y="102853"/>
                </a:lnTo>
                <a:lnTo>
                  <a:pt x="0" y="150194"/>
                </a:lnTo>
                <a:lnTo>
                  <a:pt x="6796" y="199452"/>
                </a:lnTo>
                <a:lnTo>
                  <a:pt x="26374" y="239687"/>
                </a:lnTo>
                <a:lnTo>
                  <a:pt x="57513" y="269794"/>
                </a:lnTo>
                <a:lnTo>
                  <a:pt x="98993" y="288668"/>
                </a:lnTo>
                <a:lnTo>
                  <a:pt x="149597" y="295205"/>
                </a:lnTo>
                <a:lnTo>
                  <a:pt x="173814" y="294185"/>
                </a:lnTo>
                <a:lnTo>
                  <a:pt x="195593" y="291377"/>
                </a:lnTo>
                <a:lnTo>
                  <a:pt x="214015" y="287161"/>
                </a:lnTo>
                <a:lnTo>
                  <a:pt x="228160" y="281918"/>
                </a:lnTo>
                <a:lnTo>
                  <a:pt x="219241" y="226464"/>
                </a:lnTo>
                <a:lnTo>
                  <a:pt x="167481" y="226464"/>
                </a:lnTo>
                <a:lnTo>
                  <a:pt x="137358" y="221318"/>
                </a:lnTo>
                <a:lnTo>
                  <a:pt x="112751" y="206097"/>
                </a:lnTo>
                <a:lnTo>
                  <a:pt x="96156" y="181128"/>
                </a:lnTo>
                <a:lnTo>
                  <a:pt x="90070" y="146738"/>
                </a:lnTo>
                <a:lnTo>
                  <a:pt x="95159" y="114873"/>
                </a:lnTo>
                <a:lnTo>
                  <a:pt x="110374" y="89832"/>
                </a:lnTo>
                <a:lnTo>
                  <a:pt x="134363" y="73457"/>
                </a:lnTo>
                <a:lnTo>
                  <a:pt x="165775" y="67589"/>
                </a:lnTo>
                <a:lnTo>
                  <a:pt x="216706" y="67589"/>
                </a:lnTo>
                <a:lnTo>
                  <a:pt x="228715" y="11004"/>
                </a:lnTo>
                <a:lnTo>
                  <a:pt x="213708" y="6356"/>
                </a:lnTo>
                <a:lnTo>
                  <a:pt x="196966" y="2899"/>
                </a:lnTo>
                <a:lnTo>
                  <a:pt x="179351" y="743"/>
                </a:lnTo>
                <a:lnTo>
                  <a:pt x="161722" y="0"/>
                </a:lnTo>
                <a:close/>
              </a:path>
              <a:path extrusionOk="0" h="295275" w="229235">
                <a:moveTo>
                  <a:pt x="217752" y="217208"/>
                </a:moveTo>
                <a:lnTo>
                  <a:pt x="207217" y="221097"/>
                </a:lnTo>
                <a:lnTo>
                  <a:pt x="195436" y="224007"/>
                </a:lnTo>
                <a:lnTo>
                  <a:pt x="182245" y="225832"/>
                </a:lnTo>
                <a:lnTo>
                  <a:pt x="167481" y="226464"/>
                </a:lnTo>
                <a:lnTo>
                  <a:pt x="219241" y="226464"/>
                </a:lnTo>
                <a:lnTo>
                  <a:pt x="217752" y="217208"/>
                </a:lnTo>
                <a:close/>
              </a:path>
              <a:path extrusionOk="0" h="295275" w="229235">
                <a:moveTo>
                  <a:pt x="216706" y="67589"/>
                </a:moveTo>
                <a:lnTo>
                  <a:pt x="165775" y="67589"/>
                </a:lnTo>
                <a:lnTo>
                  <a:pt x="181736" y="68298"/>
                </a:lnTo>
                <a:lnTo>
                  <a:pt x="195089" y="70203"/>
                </a:lnTo>
                <a:lnTo>
                  <a:pt x="206057" y="72974"/>
                </a:lnTo>
                <a:lnTo>
                  <a:pt x="214862" y="76280"/>
                </a:lnTo>
                <a:lnTo>
                  <a:pt x="216706" y="675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0"/>
          <p:cNvSpPr/>
          <p:nvPr/>
        </p:nvSpPr>
        <p:spPr>
          <a:xfrm>
            <a:off x="2329947" y="10512431"/>
            <a:ext cx="295275" cy="367030"/>
          </a:xfrm>
          <a:custGeom>
            <a:rect b="b" l="l" r="r" t="t"/>
            <a:pathLst>
              <a:path extrusionOk="0" h="367029" w="295275">
                <a:moveTo>
                  <a:pt x="81924" y="0"/>
                </a:moveTo>
                <a:lnTo>
                  <a:pt x="0" y="0"/>
                </a:lnTo>
                <a:lnTo>
                  <a:pt x="87" y="202328"/>
                </a:lnTo>
                <a:lnTo>
                  <a:pt x="4387" y="253490"/>
                </a:lnTo>
                <a:lnTo>
                  <a:pt x="17250" y="295309"/>
                </a:lnTo>
                <a:lnTo>
                  <a:pt x="66621" y="349378"/>
                </a:lnTo>
                <a:lnTo>
                  <a:pt x="144540" y="366690"/>
                </a:lnTo>
                <a:lnTo>
                  <a:pt x="188387" y="362246"/>
                </a:lnTo>
                <a:lnTo>
                  <a:pt x="225395" y="348817"/>
                </a:lnTo>
                <a:lnTo>
                  <a:pt x="255060" y="326257"/>
                </a:lnTo>
                <a:lnTo>
                  <a:pt x="272124" y="301352"/>
                </a:lnTo>
                <a:lnTo>
                  <a:pt x="147220" y="301352"/>
                </a:lnTo>
                <a:lnTo>
                  <a:pt x="119397" y="295447"/>
                </a:lnTo>
                <a:lnTo>
                  <a:pt x="98909" y="277800"/>
                </a:lnTo>
                <a:lnTo>
                  <a:pt x="86253" y="248511"/>
                </a:lnTo>
                <a:lnTo>
                  <a:pt x="81924" y="207679"/>
                </a:lnTo>
                <a:lnTo>
                  <a:pt x="81924" y="0"/>
                </a:lnTo>
                <a:close/>
              </a:path>
              <a:path extrusionOk="0" h="367029" w="295275">
                <a:moveTo>
                  <a:pt x="294933" y="0"/>
                </a:moveTo>
                <a:lnTo>
                  <a:pt x="213585" y="0"/>
                </a:lnTo>
                <a:lnTo>
                  <a:pt x="213585" y="207679"/>
                </a:lnTo>
                <a:lnTo>
                  <a:pt x="209238" y="249195"/>
                </a:lnTo>
                <a:lnTo>
                  <a:pt x="196462" y="278409"/>
                </a:lnTo>
                <a:lnTo>
                  <a:pt x="175657" y="295675"/>
                </a:lnTo>
                <a:lnTo>
                  <a:pt x="147220" y="301352"/>
                </a:lnTo>
                <a:lnTo>
                  <a:pt x="272124" y="301352"/>
                </a:lnTo>
                <a:lnTo>
                  <a:pt x="276875" y="294419"/>
                </a:lnTo>
                <a:lnTo>
                  <a:pt x="290334" y="253158"/>
                </a:lnTo>
                <a:lnTo>
                  <a:pt x="294933" y="202328"/>
                </a:lnTo>
                <a:lnTo>
                  <a:pt x="2949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2665814" y="10506540"/>
            <a:ext cx="286385" cy="372745"/>
          </a:xfrm>
          <a:custGeom>
            <a:rect b="b" l="l" r="r" t="t"/>
            <a:pathLst>
              <a:path extrusionOk="0" h="372745" w="286385">
                <a:moveTo>
                  <a:pt x="196946" y="0"/>
                </a:moveTo>
                <a:lnTo>
                  <a:pt x="151666" y="4155"/>
                </a:lnTo>
                <a:lnTo>
                  <a:pt x="110164" y="16457"/>
                </a:lnTo>
                <a:lnTo>
                  <a:pt x="73603" y="36663"/>
                </a:lnTo>
                <a:lnTo>
                  <a:pt x="43144" y="64528"/>
                </a:lnTo>
                <a:lnTo>
                  <a:pt x="19949" y="99809"/>
                </a:lnTo>
                <a:lnTo>
                  <a:pt x="5181" y="142260"/>
                </a:lnTo>
                <a:lnTo>
                  <a:pt x="0" y="191638"/>
                </a:lnTo>
                <a:lnTo>
                  <a:pt x="5333" y="240721"/>
                </a:lnTo>
                <a:lnTo>
                  <a:pt x="21265" y="284219"/>
                </a:lnTo>
                <a:lnTo>
                  <a:pt x="47692" y="320642"/>
                </a:lnTo>
                <a:lnTo>
                  <a:pt x="84511" y="348501"/>
                </a:lnTo>
                <a:lnTo>
                  <a:pt x="131620" y="366308"/>
                </a:lnTo>
                <a:lnTo>
                  <a:pt x="188915" y="372575"/>
                </a:lnTo>
                <a:lnTo>
                  <a:pt x="219798" y="371116"/>
                </a:lnTo>
                <a:lnTo>
                  <a:pt x="246068" y="367346"/>
                </a:lnTo>
                <a:lnTo>
                  <a:pt x="266915" y="362172"/>
                </a:lnTo>
                <a:lnTo>
                  <a:pt x="281530" y="356502"/>
                </a:lnTo>
                <a:lnTo>
                  <a:pt x="271471" y="304577"/>
                </a:lnTo>
                <a:lnTo>
                  <a:pt x="201250" y="304577"/>
                </a:lnTo>
                <a:lnTo>
                  <a:pt x="152464" y="296337"/>
                </a:lnTo>
                <a:lnTo>
                  <a:pt x="116129" y="272790"/>
                </a:lnTo>
                <a:lnTo>
                  <a:pt x="93448" y="235692"/>
                </a:lnTo>
                <a:lnTo>
                  <a:pt x="85620" y="186800"/>
                </a:lnTo>
                <a:lnTo>
                  <a:pt x="94492" y="134290"/>
                </a:lnTo>
                <a:lnTo>
                  <a:pt x="118868" y="97031"/>
                </a:lnTo>
                <a:lnTo>
                  <a:pt x="155388" y="74822"/>
                </a:lnTo>
                <a:lnTo>
                  <a:pt x="200695" y="67463"/>
                </a:lnTo>
                <a:lnTo>
                  <a:pt x="272630" y="67463"/>
                </a:lnTo>
                <a:lnTo>
                  <a:pt x="285823" y="16104"/>
                </a:lnTo>
                <a:lnTo>
                  <a:pt x="271785" y="10411"/>
                </a:lnTo>
                <a:lnTo>
                  <a:pt x="251818" y="5228"/>
                </a:lnTo>
                <a:lnTo>
                  <a:pt x="226634" y="1457"/>
                </a:lnTo>
                <a:lnTo>
                  <a:pt x="196946" y="0"/>
                </a:lnTo>
                <a:close/>
              </a:path>
              <a:path extrusionOk="0" h="372745" w="286385">
                <a:moveTo>
                  <a:pt x="269195" y="292828"/>
                </a:moveTo>
                <a:lnTo>
                  <a:pt x="255275" y="297359"/>
                </a:lnTo>
                <a:lnTo>
                  <a:pt x="238435" y="301098"/>
                </a:lnTo>
                <a:lnTo>
                  <a:pt x="219989" y="303639"/>
                </a:lnTo>
                <a:lnTo>
                  <a:pt x="201250" y="304577"/>
                </a:lnTo>
                <a:lnTo>
                  <a:pt x="271471" y="304577"/>
                </a:lnTo>
                <a:lnTo>
                  <a:pt x="269195" y="292828"/>
                </a:lnTo>
                <a:close/>
              </a:path>
              <a:path extrusionOk="0" h="372745" w="286385">
                <a:moveTo>
                  <a:pt x="272630" y="67463"/>
                </a:moveTo>
                <a:lnTo>
                  <a:pt x="200695" y="67463"/>
                </a:lnTo>
                <a:lnTo>
                  <a:pt x="221268" y="68578"/>
                </a:lnTo>
                <a:lnTo>
                  <a:pt x="239575" y="71550"/>
                </a:lnTo>
                <a:lnTo>
                  <a:pt x="255566" y="75821"/>
                </a:lnTo>
                <a:lnTo>
                  <a:pt x="269195" y="80835"/>
                </a:lnTo>
                <a:lnTo>
                  <a:pt x="272630" y="674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/>
          <p:nvPr/>
        </p:nvSpPr>
        <p:spPr>
          <a:xfrm>
            <a:off x="2920631" y="10429003"/>
            <a:ext cx="86290" cy="8626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 txBox="1"/>
          <p:nvPr>
            <p:ph type="ctrTitle"/>
          </p:nvPr>
        </p:nvSpPr>
        <p:spPr>
          <a:xfrm>
            <a:off x="7382424" y="3654338"/>
            <a:ext cx="70866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2643898" y="1266977"/>
            <a:ext cx="17460595" cy="1477010"/>
          </a:xfrm>
          <a:custGeom>
            <a:rect b="b" l="l" r="r" t="t"/>
            <a:pathLst>
              <a:path extrusionOk="0" h="1477010" w="17460595">
                <a:moveTo>
                  <a:pt x="17460200" y="0"/>
                </a:moveTo>
                <a:lnTo>
                  <a:pt x="738197" y="0"/>
                </a:lnTo>
                <a:lnTo>
                  <a:pt x="689659" y="1570"/>
                </a:lnTo>
                <a:lnTo>
                  <a:pt x="641960" y="6215"/>
                </a:lnTo>
                <a:lnTo>
                  <a:pt x="595196" y="13839"/>
                </a:lnTo>
                <a:lnTo>
                  <a:pt x="549466" y="24344"/>
                </a:lnTo>
                <a:lnTo>
                  <a:pt x="504866" y="37632"/>
                </a:lnTo>
                <a:lnTo>
                  <a:pt x="461493" y="53607"/>
                </a:lnTo>
                <a:lnTo>
                  <a:pt x="419445" y="72171"/>
                </a:lnTo>
                <a:lnTo>
                  <a:pt x="378819" y="93227"/>
                </a:lnTo>
                <a:lnTo>
                  <a:pt x="339713" y="116678"/>
                </a:lnTo>
                <a:lnTo>
                  <a:pt x="302223" y="142426"/>
                </a:lnTo>
                <a:lnTo>
                  <a:pt x="266447" y="170374"/>
                </a:lnTo>
                <a:lnTo>
                  <a:pt x="232482" y="200425"/>
                </a:lnTo>
                <a:lnTo>
                  <a:pt x="200425" y="232482"/>
                </a:lnTo>
                <a:lnTo>
                  <a:pt x="170374" y="266447"/>
                </a:lnTo>
                <a:lnTo>
                  <a:pt x="142426" y="302223"/>
                </a:lnTo>
                <a:lnTo>
                  <a:pt x="116678" y="339713"/>
                </a:lnTo>
                <a:lnTo>
                  <a:pt x="93227" y="378819"/>
                </a:lnTo>
                <a:lnTo>
                  <a:pt x="72171" y="419445"/>
                </a:lnTo>
                <a:lnTo>
                  <a:pt x="53607" y="461493"/>
                </a:lnTo>
                <a:lnTo>
                  <a:pt x="37632" y="504866"/>
                </a:lnTo>
                <a:lnTo>
                  <a:pt x="24344" y="549466"/>
                </a:lnTo>
                <a:lnTo>
                  <a:pt x="13839" y="595196"/>
                </a:lnTo>
                <a:lnTo>
                  <a:pt x="6215" y="641960"/>
                </a:lnTo>
                <a:lnTo>
                  <a:pt x="1570" y="689659"/>
                </a:lnTo>
                <a:lnTo>
                  <a:pt x="0" y="738197"/>
                </a:lnTo>
                <a:lnTo>
                  <a:pt x="1570" y="786735"/>
                </a:lnTo>
                <a:lnTo>
                  <a:pt x="6215" y="834434"/>
                </a:lnTo>
                <a:lnTo>
                  <a:pt x="13839" y="881197"/>
                </a:lnTo>
                <a:lnTo>
                  <a:pt x="24344" y="926928"/>
                </a:lnTo>
                <a:lnTo>
                  <a:pt x="37632" y="971528"/>
                </a:lnTo>
                <a:lnTo>
                  <a:pt x="53607" y="1014901"/>
                </a:lnTo>
                <a:lnTo>
                  <a:pt x="72171" y="1056949"/>
                </a:lnTo>
                <a:lnTo>
                  <a:pt x="93227" y="1097574"/>
                </a:lnTo>
                <a:lnTo>
                  <a:pt x="116678" y="1136681"/>
                </a:lnTo>
                <a:lnTo>
                  <a:pt x="142426" y="1174171"/>
                </a:lnTo>
                <a:lnTo>
                  <a:pt x="170374" y="1209947"/>
                </a:lnTo>
                <a:lnTo>
                  <a:pt x="200425" y="1243912"/>
                </a:lnTo>
                <a:lnTo>
                  <a:pt x="232482" y="1275969"/>
                </a:lnTo>
                <a:lnTo>
                  <a:pt x="266447" y="1306020"/>
                </a:lnTo>
                <a:lnTo>
                  <a:pt x="302223" y="1333968"/>
                </a:lnTo>
                <a:lnTo>
                  <a:pt x="339713" y="1359716"/>
                </a:lnTo>
                <a:lnTo>
                  <a:pt x="378819" y="1383167"/>
                </a:lnTo>
                <a:lnTo>
                  <a:pt x="419445" y="1404222"/>
                </a:lnTo>
                <a:lnTo>
                  <a:pt x="461493" y="1422787"/>
                </a:lnTo>
                <a:lnTo>
                  <a:pt x="504866" y="1438761"/>
                </a:lnTo>
                <a:lnTo>
                  <a:pt x="549466" y="1452050"/>
                </a:lnTo>
                <a:lnTo>
                  <a:pt x="595196" y="1462555"/>
                </a:lnTo>
                <a:lnTo>
                  <a:pt x="641960" y="1470179"/>
                </a:lnTo>
                <a:lnTo>
                  <a:pt x="689659" y="1474824"/>
                </a:lnTo>
                <a:lnTo>
                  <a:pt x="738197" y="1476394"/>
                </a:lnTo>
                <a:lnTo>
                  <a:pt x="17460200" y="1476394"/>
                </a:lnTo>
                <a:lnTo>
                  <a:pt x="17460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1"/>
          <p:cNvSpPr/>
          <p:nvPr/>
        </p:nvSpPr>
        <p:spPr>
          <a:xfrm>
            <a:off x="1581103" y="1664870"/>
            <a:ext cx="680720" cy="680720"/>
          </a:xfrm>
          <a:custGeom>
            <a:rect b="b" l="l" r="r" t="t"/>
            <a:pathLst>
              <a:path extrusionOk="0" h="680719" w="680719">
                <a:moveTo>
                  <a:pt x="340303" y="0"/>
                </a:moveTo>
                <a:lnTo>
                  <a:pt x="294127" y="3106"/>
                </a:lnTo>
                <a:lnTo>
                  <a:pt x="249838" y="12156"/>
                </a:lnTo>
                <a:lnTo>
                  <a:pt x="207843" y="26743"/>
                </a:lnTo>
                <a:lnTo>
                  <a:pt x="168547" y="46462"/>
                </a:lnTo>
                <a:lnTo>
                  <a:pt x="132355" y="70907"/>
                </a:lnTo>
                <a:lnTo>
                  <a:pt x="99673" y="99673"/>
                </a:lnTo>
                <a:lnTo>
                  <a:pt x="70907" y="132355"/>
                </a:lnTo>
                <a:lnTo>
                  <a:pt x="46462" y="168547"/>
                </a:lnTo>
                <a:lnTo>
                  <a:pt x="26743" y="207843"/>
                </a:lnTo>
                <a:lnTo>
                  <a:pt x="12156" y="249838"/>
                </a:lnTo>
                <a:lnTo>
                  <a:pt x="3106" y="294127"/>
                </a:lnTo>
                <a:lnTo>
                  <a:pt x="0" y="340303"/>
                </a:lnTo>
                <a:lnTo>
                  <a:pt x="3106" y="386480"/>
                </a:lnTo>
                <a:lnTo>
                  <a:pt x="12156" y="430769"/>
                </a:lnTo>
                <a:lnTo>
                  <a:pt x="26743" y="472764"/>
                </a:lnTo>
                <a:lnTo>
                  <a:pt x="46462" y="512060"/>
                </a:lnTo>
                <a:lnTo>
                  <a:pt x="70907" y="548252"/>
                </a:lnTo>
                <a:lnTo>
                  <a:pt x="99673" y="580933"/>
                </a:lnTo>
                <a:lnTo>
                  <a:pt x="132355" y="609700"/>
                </a:lnTo>
                <a:lnTo>
                  <a:pt x="168547" y="634145"/>
                </a:lnTo>
                <a:lnTo>
                  <a:pt x="207843" y="653864"/>
                </a:lnTo>
                <a:lnTo>
                  <a:pt x="249838" y="668451"/>
                </a:lnTo>
                <a:lnTo>
                  <a:pt x="294127" y="677500"/>
                </a:lnTo>
                <a:lnTo>
                  <a:pt x="340303" y="680607"/>
                </a:lnTo>
                <a:lnTo>
                  <a:pt x="386480" y="677500"/>
                </a:lnTo>
                <a:lnTo>
                  <a:pt x="430769" y="668451"/>
                </a:lnTo>
                <a:lnTo>
                  <a:pt x="472764" y="653864"/>
                </a:lnTo>
                <a:lnTo>
                  <a:pt x="512060" y="634145"/>
                </a:lnTo>
                <a:lnTo>
                  <a:pt x="548252" y="609700"/>
                </a:lnTo>
                <a:lnTo>
                  <a:pt x="580933" y="580933"/>
                </a:lnTo>
                <a:lnTo>
                  <a:pt x="609700" y="548252"/>
                </a:lnTo>
                <a:lnTo>
                  <a:pt x="634145" y="512060"/>
                </a:lnTo>
                <a:lnTo>
                  <a:pt x="653864" y="472764"/>
                </a:lnTo>
                <a:lnTo>
                  <a:pt x="668451" y="430769"/>
                </a:lnTo>
                <a:lnTo>
                  <a:pt x="677500" y="386480"/>
                </a:lnTo>
                <a:lnTo>
                  <a:pt x="680607" y="340303"/>
                </a:lnTo>
                <a:lnTo>
                  <a:pt x="677500" y="294127"/>
                </a:lnTo>
                <a:lnTo>
                  <a:pt x="668451" y="249838"/>
                </a:lnTo>
                <a:lnTo>
                  <a:pt x="653864" y="207843"/>
                </a:lnTo>
                <a:lnTo>
                  <a:pt x="634145" y="168547"/>
                </a:lnTo>
                <a:lnTo>
                  <a:pt x="609700" y="132355"/>
                </a:lnTo>
                <a:lnTo>
                  <a:pt x="580933" y="99673"/>
                </a:lnTo>
                <a:lnTo>
                  <a:pt x="548252" y="70907"/>
                </a:lnTo>
                <a:lnTo>
                  <a:pt x="512060" y="46462"/>
                </a:lnTo>
                <a:lnTo>
                  <a:pt x="472764" y="26743"/>
                </a:lnTo>
                <a:lnTo>
                  <a:pt x="430769" y="12156"/>
                </a:lnTo>
                <a:lnTo>
                  <a:pt x="386480" y="3106"/>
                </a:lnTo>
                <a:lnTo>
                  <a:pt x="340303" y="0"/>
                </a:lnTo>
                <a:close/>
              </a:path>
            </a:pathLst>
          </a:custGeom>
          <a:solidFill>
            <a:srgbClr val="FEB6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1"/>
          <p:cNvSpPr txBox="1"/>
          <p:nvPr>
            <p:ph type="ctrTitle"/>
          </p:nvPr>
        </p:nvSpPr>
        <p:spPr>
          <a:xfrm>
            <a:off x="3194050" y="1684357"/>
            <a:ext cx="160782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/>
          <p:nvPr/>
        </p:nvSpPr>
        <p:spPr>
          <a:xfrm>
            <a:off x="17150663" y="10478885"/>
            <a:ext cx="344805" cy="396875"/>
          </a:xfrm>
          <a:custGeom>
            <a:rect b="b" l="l" r="r" t="t"/>
            <a:pathLst>
              <a:path extrusionOk="0" h="396875" w="344805">
                <a:moveTo>
                  <a:pt x="118415" y="0"/>
                </a:moveTo>
                <a:lnTo>
                  <a:pt x="85940" y="543"/>
                </a:lnTo>
                <a:lnTo>
                  <a:pt x="54876" y="2172"/>
                </a:lnTo>
                <a:lnTo>
                  <a:pt x="25978" y="4885"/>
                </a:lnTo>
                <a:lnTo>
                  <a:pt x="0" y="8680"/>
                </a:lnTo>
                <a:lnTo>
                  <a:pt x="0" y="390480"/>
                </a:lnTo>
                <a:lnTo>
                  <a:pt x="18209" y="392602"/>
                </a:lnTo>
                <a:lnTo>
                  <a:pt x="40865" y="394453"/>
                </a:lnTo>
                <a:lnTo>
                  <a:pt x="68072" y="395763"/>
                </a:lnTo>
                <a:lnTo>
                  <a:pt x="99934" y="396260"/>
                </a:lnTo>
                <a:lnTo>
                  <a:pt x="154492" y="393202"/>
                </a:lnTo>
                <a:lnTo>
                  <a:pt x="203262" y="383917"/>
                </a:lnTo>
                <a:lnTo>
                  <a:pt x="245421" y="368236"/>
                </a:lnTo>
                <a:lnTo>
                  <a:pt x="280148" y="345989"/>
                </a:lnTo>
                <a:lnTo>
                  <a:pt x="297309" y="327529"/>
                </a:lnTo>
                <a:lnTo>
                  <a:pt x="118415" y="327529"/>
                </a:lnTo>
                <a:lnTo>
                  <a:pt x="110306" y="327501"/>
                </a:lnTo>
                <a:lnTo>
                  <a:pt x="102030" y="327309"/>
                </a:lnTo>
                <a:lnTo>
                  <a:pt x="94293" y="326787"/>
                </a:lnTo>
                <a:lnTo>
                  <a:pt x="87798" y="325770"/>
                </a:lnTo>
                <a:lnTo>
                  <a:pt x="87798" y="71065"/>
                </a:lnTo>
                <a:lnTo>
                  <a:pt x="94517" y="69768"/>
                </a:lnTo>
                <a:lnTo>
                  <a:pt x="103398" y="68649"/>
                </a:lnTo>
                <a:lnTo>
                  <a:pt x="114445" y="67864"/>
                </a:lnTo>
                <a:lnTo>
                  <a:pt x="127661" y="67568"/>
                </a:lnTo>
                <a:lnTo>
                  <a:pt x="306454" y="67568"/>
                </a:lnTo>
                <a:lnTo>
                  <a:pt x="305764" y="66463"/>
                </a:lnTo>
                <a:lnTo>
                  <a:pt x="278431" y="40438"/>
                </a:lnTo>
                <a:lnTo>
                  <a:pt x="248307" y="22170"/>
                </a:lnTo>
                <a:lnTo>
                  <a:pt x="212496" y="9597"/>
                </a:lnTo>
                <a:lnTo>
                  <a:pt x="169648" y="2335"/>
                </a:lnTo>
                <a:lnTo>
                  <a:pt x="118415" y="0"/>
                </a:lnTo>
                <a:close/>
              </a:path>
              <a:path extrusionOk="0" h="396875" w="344805">
                <a:moveTo>
                  <a:pt x="306454" y="67568"/>
                </a:moveTo>
                <a:lnTo>
                  <a:pt x="127661" y="67568"/>
                </a:lnTo>
                <a:lnTo>
                  <a:pt x="179152" y="75106"/>
                </a:lnTo>
                <a:lnTo>
                  <a:pt x="218071" y="97972"/>
                </a:lnTo>
                <a:lnTo>
                  <a:pt x="242690" y="136546"/>
                </a:lnTo>
                <a:lnTo>
                  <a:pt x="251280" y="191208"/>
                </a:lnTo>
                <a:lnTo>
                  <a:pt x="245171" y="241145"/>
                </a:lnTo>
                <a:lnTo>
                  <a:pt x="227638" y="279524"/>
                </a:lnTo>
                <a:lnTo>
                  <a:pt x="199873" y="306567"/>
                </a:lnTo>
                <a:lnTo>
                  <a:pt x="163068" y="322495"/>
                </a:lnTo>
                <a:lnTo>
                  <a:pt x="118415" y="327529"/>
                </a:lnTo>
                <a:lnTo>
                  <a:pt x="297309" y="327529"/>
                </a:lnTo>
                <a:lnTo>
                  <a:pt x="305764" y="318434"/>
                </a:lnTo>
                <a:lnTo>
                  <a:pt x="326069" y="283190"/>
                </a:lnTo>
                <a:lnTo>
                  <a:pt x="339443" y="239936"/>
                </a:lnTo>
                <a:lnTo>
                  <a:pt x="344261" y="188350"/>
                </a:lnTo>
                <a:lnTo>
                  <a:pt x="339658" y="140208"/>
                </a:lnTo>
                <a:lnTo>
                  <a:pt x="326499" y="99650"/>
                </a:lnTo>
                <a:lnTo>
                  <a:pt x="306454" y="67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/>
          <p:nvPr/>
        </p:nvSpPr>
        <p:spPr>
          <a:xfrm>
            <a:off x="17526708" y="10588635"/>
            <a:ext cx="269875" cy="288925"/>
          </a:xfrm>
          <a:custGeom>
            <a:rect b="b" l="l" r="r" t="t"/>
            <a:pathLst>
              <a:path extrusionOk="0" h="288925" w="269875">
                <a:moveTo>
                  <a:pt x="87798" y="0"/>
                </a:moveTo>
                <a:lnTo>
                  <a:pt x="0" y="0"/>
                </a:lnTo>
                <a:lnTo>
                  <a:pt x="0" y="165775"/>
                </a:lnTo>
                <a:lnTo>
                  <a:pt x="7397" y="221794"/>
                </a:lnTo>
                <a:lnTo>
                  <a:pt x="28005" y="260006"/>
                </a:lnTo>
                <a:lnTo>
                  <a:pt x="59445" y="281865"/>
                </a:lnTo>
                <a:lnTo>
                  <a:pt x="99337" y="288828"/>
                </a:lnTo>
                <a:lnTo>
                  <a:pt x="133050" y="284044"/>
                </a:lnTo>
                <a:lnTo>
                  <a:pt x="158475" y="272216"/>
                </a:lnTo>
                <a:lnTo>
                  <a:pt x="176422" y="257138"/>
                </a:lnTo>
                <a:lnTo>
                  <a:pt x="187701" y="242599"/>
                </a:lnTo>
                <a:lnTo>
                  <a:pt x="268169" y="242599"/>
                </a:lnTo>
                <a:lnTo>
                  <a:pt x="267622" y="217773"/>
                </a:lnTo>
                <a:lnTo>
                  <a:pt x="132257" y="217773"/>
                </a:lnTo>
                <a:lnTo>
                  <a:pt x="112147" y="213251"/>
                </a:lnTo>
                <a:lnTo>
                  <a:pt x="98326" y="200226"/>
                </a:lnTo>
                <a:lnTo>
                  <a:pt x="90357" y="179509"/>
                </a:lnTo>
                <a:lnTo>
                  <a:pt x="87798" y="151911"/>
                </a:lnTo>
                <a:lnTo>
                  <a:pt x="87798" y="0"/>
                </a:lnTo>
                <a:close/>
              </a:path>
              <a:path extrusionOk="0" h="288925" w="269875">
                <a:moveTo>
                  <a:pt x="268169" y="242599"/>
                </a:moveTo>
                <a:lnTo>
                  <a:pt x="189428" y="242599"/>
                </a:lnTo>
                <a:lnTo>
                  <a:pt x="193491" y="282452"/>
                </a:lnTo>
                <a:lnTo>
                  <a:pt x="269740" y="282452"/>
                </a:lnTo>
                <a:lnTo>
                  <a:pt x="268892" y="263484"/>
                </a:lnTo>
                <a:lnTo>
                  <a:pt x="268169" y="242599"/>
                </a:lnTo>
                <a:close/>
              </a:path>
              <a:path extrusionOk="0" h="288925" w="269875">
                <a:moveTo>
                  <a:pt x="267426" y="0"/>
                </a:moveTo>
                <a:lnTo>
                  <a:pt x="179617" y="0"/>
                </a:lnTo>
                <a:lnTo>
                  <a:pt x="179617" y="175586"/>
                </a:lnTo>
                <a:lnTo>
                  <a:pt x="178476" y="181973"/>
                </a:lnTo>
                <a:lnTo>
                  <a:pt x="148622" y="214942"/>
                </a:lnTo>
                <a:lnTo>
                  <a:pt x="132257" y="217773"/>
                </a:lnTo>
                <a:lnTo>
                  <a:pt x="267622" y="217773"/>
                </a:lnTo>
                <a:lnTo>
                  <a:pt x="267546" y="207672"/>
                </a:lnTo>
                <a:lnTo>
                  <a:pt x="2674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17826356" y="10582258"/>
            <a:ext cx="295275" cy="295275"/>
          </a:xfrm>
          <a:custGeom>
            <a:rect b="b" l="l" r="r" t="t"/>
            <a:pathLst>
              <a:path extrusionOk="0" h="295275" w="295275">
                <a:moveTo>
                  <a:pt x="151325" y="0"/>
                </a:moveTo>
                <a:lnTo>
                  <a:pt x="100541" y="6797"/>
                </a:lnTo>
                <a:lnTo>
                  <a:pt x="58632" y="26376"/>
                </a:lnTo>
                <a:lnTo>
                  <a:pt x="26982" y="57515"/>
                </a:lnTo>
                <a:lnTo>
                  <a:pt x="6976" y="98992"/>
                </a:lnTo>
                <a:lnTo>
                  <a:pt x="0" y="149587"/>
                </a:lnTo>
                <a:lnTo>
                  <a:pt x="7267" y="199780"/>
                </a:lnTo>
                <a:lnTo>
                  <a:pt x="27646" y="240275"/>
                </a:lnTo>
                <a:lnTo>
                  <a:pt x="59001" y="270235"/>
                </a:lnTo>
                <a:lnTo>
                  <a:pt x="99197" y="288823"/>
                </a:lnTo>
                <a:lnTo>
                  <a:pt x="146100" y="295205"/>
                </a:lnTo>
                <a:lnTo>
                  <a:pt x="146707" y="295205"/>
                </a:lnTo>
                <a:lnTo>
                  <a:pt x="190975" y="289455"/>
                </a:lnTo>
                <a:lnTo>
                  <a:pt x="231393" y="271946"/>
                </a:lnTo>
                <a:lnTo>
                  <a:pt x="264522" y="242290"/>
                </a:lnTo>
                <a:lnTo>
                  <a:pt x="269867" y="232223"/>
                </a:lnTo>
                <a:lnTo>
                  <a:pt x="147283" y="232223"/>
                </a:lnTo>
                <a:lnTo>
                  <a:pt x="122753" y="225791"/>
                </a:lnTo>
                <a:lnTo>
                  <a:pt x="104826" y="208046"/>
                </a:lnTo>
                <a:lnTo>
                  <a:pt x="93829" y="181308"/>
                </a:lnTo>
                <a:lnTo>
                  <a:pt x="90091" y="147901"/>
                </a:lnTo>
                <a:lnTo>
                  <a:pt x="93268" y="116837"/>
                </a:lnTo>
                <a:lnTo>
                  <a:pt x="103377" y="89620"/>
                </a:lnTo>
                <a:lnTo>
                  <a:pt x="121282" y="70311"/>
                </a:lnTo>
                <a:lnTo>
                  <a:pt x="147848" y="62971"/>
                </a:lnTo>
                <a:lnTo>
                  <a:pt x="272154" y="62971"/>
                </a:lnTo>
                <a:lnTo>
                  <a:pt x="269317" y="57033"/>
                </a:lnTo>
                <a:lnTo>
                  <a:pt x="239139" y="26423"/>
                </a:lnTo>
                <a:lnTo>
                  <a:pt x="199338" y="6874"/>
                </a:lnTo>
                <a:lnTo>
                  <a:pt x="151325" y="0"/>
                </a:lnTo>
                <a:close/>
              </a:path>
              <a:path extrusionOk="0" h="295275" w="295275">
                <a:moveTo>
                  <a:pt x="272154" y="62971"/>
                </a:moveTo>
                <a:lnTo>
                  <a:pt x="147848" y="62971"/>
                </a:lnTo>
                <a:lnTo>
                  <a:pt x="173435" y="70311"/>
                </a:lnTo>
                <a:lnTo>
                  <a:pt x="190821" y="89545"/>
                </a:lnTo>
                <a:lnTo>
                  <a:pt x="200739" y="116585"/>
                </a:lnTo>
                <a:lnTo>
                  <a:pt x="203889" y="147304"/>
                </a:lnTo>
                <a:lnTo>
                  <a:pt x="200011" y="182023"/>
                </a:lnTo>
                <a:lnTo>
                  <a:pt x="188877" y="208831"/>
                </a:lnTo>
                <a:lnTo>
                  <a:pt x="171240" y="226105"/>
                </a:lnTo>
                <a:lnTo>
                  <a:pt x="147848" y="232223"/>
                </a:lnTo>
                <a:lnTo>
                  <a:pt x="269867" y="232223"/>
                </a:lnTo>
                <a:lnTo>
                  <a:pt x="286922" y="200101"/>
                </a:lnTo>
                <a:lnTo>
                  <a:pt x="295153" y="144990"/>
                </a:lnTo>
                <a:lnTo>
                  <a:pt x="288458" y="97093"/>
                </a:lnTo>
                <a:lnTo>
                  <a:pt x="272154" y="62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18151608" y="10582258"/>
            <a:ext cx="229235" cy="295275"/>
          </a:xfrm>
          <a:custGeom>
            <a:rect b="b" l="l" r="r" t="t"/>
            <a:pathLst>
              <a:path extrusionOk="0" h="295275" w="229234">
                <a:moveTo>
                  <a:pt x="161722" y="0"/>
                </a:moveTo>
                <a:lnTo>
                  <a:pt x="104534" y="7690"/>
                </a:lnTo>
                <a:lnTo>
                  <a:pt x="59381" y="29078"/>
                </a:lnTo>
                <a:lnTo>
                  <a:pt x="26649" y="61640"/>
                </a:lnTo>
                <a:lnTo>
                  <a:pt x="6726" y="102853"/>
                </a:lnTo>
                <a:lnTo>
                  <a:pt x="0" y="150194"/>
                </a:lnTo>
                <a:lnTo>
                  <a:pt x="6796" y="199452"/>
                </a:lnTo>
                <a:lnTo>
                  <a:pt x="26374" y="239687"/>
                </a:lnTo>
                <a:lnTo>
                  <a:pt x="57513" y="269794"/>
                </a:lnTo>
                <a:lnTo>
                  <a:pt x="98993" y="288668"/>
                </a:lnTo>
                <a:lnTo>
                  <a:pt x="149597" y="295205"/>
                </a:lnTo>
                <a:lnTo>
                  <a:pt x="173810" y="294185"/>
                </a:lnTo>
                <a:lnTo>
                  <a:pt x="195589" y="291377"/>
                </a:lnTo>
                <a:lnTo>
                  <a:pt x="214013" y="287161"/>
                </a:lnTo>
                <a:lnTo>
                  <a:pt x="228160" y="281918"/>
                </a:lnTo>
                <a:lnTo>
                  <a:pt x="219241" y="226464"/>
                </a:lnTo>
                <a:lnTo>
                  <a:pt x="167481" y="226464"/>
                </a:lnTo>
                <a:lnTo>
                  <a:pt x="137358" y="221318"/>
                </a:lnTo>
                <a:lnTo>
                  <a:pt x="112751" y="206097"/>
                </a:lnTo>
                <a:lnTo>
                  <a:pt x="96156" y="181128"/>
                </a:lnTo>
                <a:lnTo>
                  <a:pt x="90070" y="146738"/>
                </a:lnTo>
                <a:lnTo>
                  <a:pt x="95165" y="114873"/>
                </a:lnTo>
                <a:lnTo>
                  <a:pt x="110382" y="89832"/>
                </a:lnTo>
                <a:lnTo>
                  <a:pt x="134369" y="73457"/>
                </a:lnTo>
                <a:lnTo>
                  <a:pt x="165775" y="67589"/>
                </a:lnTo>
                <a:lnTo>
                  <a:pt x="216706" y="67589"/>
                </a:lnTo>
                <a:lnTo>
                  <a:pt x="228715" y="11004"/>
                </a:lnTo>
                <a:lnTo>
                  <a:pt x="213708" y="6356"/>
                </a:lnTo>
                <a:lnTo>
                  <a:pt x="196966" y="2899"/>
                </a:lnTo>
                <a:lnTo>
                  <a:pt x="179351" y="743"/>
                </a:lnTo>
                <a:lnTo>
                  <a:pt x="161722" y="0"/>
                </a:lnTo>
                <a:close/>
              </a:path>
              <a:path extrusionOk="0" h="295275" w="229234">
                <a:moveTo>
                  <a:pt x="217752" y="217208"/>
                </a:moveTo>
                <a:lnTo>
                  <a:pt x="207217" y="221097"/>
                </a:lnTo>
                <a:lnTo>
                  <a:pt x="195436" y="224007"/>
                </a:lnTo>
                <a:lnTo>
                  <a:pt x="182245" y="225832"/>
                </a:lnTo>
                <a:lnTo>
                  <a:pt x="167481" y="226464"/>
                </a:lnTo>
                <a:lnTo>
                  <a:pt x="219241" y="226464"/>
                </a:lnTo>
                <a:lnTo>
                  <a:pt x="217752" y="217208"/>
                </a:lnTo>
                <a:close/>
              </a:path>
              <a:path extrusionOk="0" h="295275" w="229234">
                <a:moveTo>
                  <a:pt x="216706" y="67589"/>
                </a:moveTo>
                <a:lnTo>
                  <a:pt x="165775" y="67589"/>
                </a:lnTo>
                <a:lnTo>
                  <a:pt x="181732" y="68298"/>
                </a:lnTo>
                <a:lnTo>
                  <a:pt x="195085" y="70203"/>
                </a:lnTo>
                <a:lnTo>
                  <a:pt x="206055" y="72974"/>
                </a:lnTo>
                <a:lnTo>
                  <a:pt x="214862" y="76280"/>
                </a:lnTo>
                <a:lnTo>
                  <a:pt x="216706" y="675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18465592" y="10512431"/>
            <a:ext cx="295275" cy="367030"/>
          </a:xfrm>
          <a:custGeom>
            <a:rect b="b" l="l" r="r" t="t"/>
            <a:pathLst>
              <a:path extrusionOk="0" h="367029" w="295275">
                <a:moveTo>
                  <a:pt x="81913" y="0"/>
                </a:moveTo>
                <a:lnTo>
                  <a:pt x="0" y="0"/>
                </a:lnTo>
                <a:lnTo>
                  <a:pt x="87" y="202328"/>
                </a:lnTo>
                <a:lnTo>
                  <a:pt x="4386" y="253490"/>
                </a:lnTo>
                <a:lnTo>
                  <a:pt x="17247" y="295309"/>
                </a:lnTo>
                <a:lnTo>
                  <a:pt x="66613" y="349378"/>
                </a:lnTo>
                <a:lnTo>
                  <a:pt x="144529" y="366690"/>
                </a:lnTo>
                <a:lnTo>
                  <a:pt x="188380" y="362246"/>
                </a:lnTo>
                <a:lnTo>
                  <a:pt x="225390" y="348817"/>
                </a:lnTo>
                <a:lnTo>
                  <a:pt x="255053" y="326257"/>
                </a:lnTo>
                <a:lnTo>
                  <a:pt x="272117" y="301352"/>
                </a:lnTo>
                <a:lnTo>
                  <a:pt x="147199" y="301352"/>
                </a:lnTo>
                <a:lnTo>
                  <a:pt x="119382" y="295447"/>
                </a:lnTo>
                <a:lnTo>
                  <a:pt x="98897" y="277800"/>
                </a:lnTo>
                <a:lnTo>
                  <a:pt x="86242" y="248511"/>
                </a:lnTo>
                <a:lnTo>
                  <a:pt x="81913" y="207679"/>
                </a:lnTo>
                <a:lnTo>
                  <a:pt x="81913" y="0"/>
                </a:lnTo>
                <a:close/>
              </a:path>
              <a:path extrusionOk="0" h="367029" w="295275">
                <a:moveTo>
                  <a:pt x="294922" y="0"/>
                </a:moveTo>
                <a:lnTo>
                  <a:pt x="213574" y="0"/>
                </a:lnTo>
                <a:lnTo>
                  <a:pt x="213574" y="207679"/>
                </a:lnTo>
                <a:lnTo>
                  <a:pt x="209227" y="249195"/>
                </a:lnTo>
                <a:lnTo>
                  <a:pt x="196450" y="278409"/>
                </a:lnTo>
                <a:lnTo>
                  <a:pt x="175642" y="295675"/>
                </a:lnTo>
                <a:lnTo>
                  <a:pt x="147199" y="301352"/>
                </a:lnTo>
                <a:lnTo>
                  <a:pt x="272117" y="301352"/>
                </a:lnTo>
                <a:lnTo>
                  <a:pt x="276866" y="294419"/>
                </a:lnTo>
                <a:lnTo>
                  <a:pt x="290324" y="253158"/>
                </a:lnTo>
                <a:lnTo>
                  <a:pt x="294922" y="202328"/>
                </a:lnTo>
                <a:lnTo>
                  <a:pt x="294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18801453" y="10506540"/>
            <a:ext cx="286385" cy="372745"/>
          </a:xfrm>
          <a:custGeom>
            <a:rect b="b" l="l" r="r" t="t"/>
            <a:pathLst>
              <a:path extrusionOk="0" h="372745" w="286384">
                <a:moveTo>
                  <a:pt x="196946" y="0"/>
                </a:moveTo>
                <a:lnTo>
                  <a:pt x="151663" y="4155"/>
                </a:lnTo>
                <a:lnTo>
                  <a:pt x="110160" y="16457"/>
                </a:lnTo>
                <a:lnTo>
                  <a:pt x="73599" y="36663"/>
                </a:lnTo>
                <a:lnTo>
                  <a:pt x="43141" y="64528"/>
                </a:lnTo>
                <a:lnTo>
                  <a:pt x="19948" y="99809"/>
                </a:lnTo>
                <a:lnTo>
                  <a:pt x="5180" y="142260"/>
                </a:lnTo>
                <a:lnTo>
                  <a:pt x="0" y="191638"/>
                </a:lnTo>
                <a:lnTo>
                  <a:pt x="5332" y="240721"/>
                </a:lnTo>
                <a:lnTo>
                  <a:pt x="21262" y="284219"/>
                </a:lnTo>
                <a:lnTo>
                  <a:pt x="47687" y="320642"/>
                </a:lnTo>
                <a:lnTo>
                  <a:pt x="84503" y="348501"/>
                </a:lnTo>
                <a:lnTo>
                  <a:pt x="131610" y="366308"/>
                </a:lnTo>
                <a:lnTo>
                  <a:pt x="188905" y="372575"/>
                </a:lnTo>
                <a:lnTo>
                  <a:pt x="219788" y="371116"/>
                </a:lnTo>
                <a:lnTo>
                  <a:pt x="246057" y="367346"/>
                </a:lnTo>
                <a:lnTo>
                  <a:pt x="266904" y="362172"/>
                </a:lnTo>
                <a:lnTo>
                  <a:pt x="281520" y="356502"/>
                </a:lnTo>
                <a:lnTo>
                  <a:pt x="271469" y="304577"/>
                </a:lnTo>
                <a:lnTo>
                  <a:pt x="201239" y="304577"/>
                </a:lnTo>
                <a:lnTo>
                  <a:pt x="152460" y="296337"/>
                </a:lnTo>
                <a:lnTo>
                  <a:pt x="116128" y="272790"/>
                </a:lnTo>
                <a:lnTo>
                  <a:pt x="93447" y="235692"/>
                </a:lnTo>
                <a:lnTo>
                  <a:pt x="85620" y="186800"/>
                </a:lnTo>
                <a:lnTo>
                  <a:pt x="94492" y="134290"/>
                </a:lnTo>
                <a:lnTo>
                  <a:pt x="118868" y="97031"/>
                </a:lnTo>
                <a:lnTo>
                  <a:pt x="155388" y="74822"/>
                </a:lnTo>
                <a:lnTo>
                  <a:pt x="200695" y="67463"/>
                </a:lnTo>
                <a:lnTo>
                  <a:pt x="272628" y="67463"/>
                </a:lnTo>
                <a:lnTo>
                  <a:pt x="285813" y="16104"/>
                </a:lnTo>
                <a:lnTo>
                  <a:pt x="271774" y="10411"/>
                </a:lnTo>
                <a:lnTo>
                  <a:pt x="251809" y="5228"/>
                </a:lnTo>
                <a:lnTo>
                  <a:pt x="226628" y="1457"/>
                </a:lnTo>
                <a:lnTo>
                  <a:pt x="196946" y="0"/>
                </a:lnTo>
                <a:close/>
              </a:path>
              <a:path extrusionOk="0" h="372745" w="286384">
                <a:moveTo>
                  <a:pt x="269195" y="292828"/>
                </a:moveTo>
                <a:lnTo>
                  <a:pt x="255270" y="297359"/>
                </a:lnTo>
                <a:lnTo>
                  <a:pt x="238429" y="301098"/>
                </a:lnTo>
                <a:lnTo>
                  <a:pt x="219983" y="303639"/>
                </a:lnTo>
                <a:lnTo>
                  <a:pt x="201239" y="304577"/>
                </a:lnTo>
                <a:lnTo>
                  <a:pt x="271469" y="304577"/>
                </a:lnTo>
                <a:lnTo>
                  <a:pt x="269195" y="292828"/>
                </a:lnTo>
                <a:close/>
              </a:path>
              <a:path extrusionOk="0" h="372745" w="286384">
                <a:moveTo>
                  <a:pt x="272628" y="67463"/>
                </a:moveTo>
                <a:lnTo>
                  <a:pt x="200695" y="67463"/>
                </a:lnTo>
                <a:lnTo>
                  <a:pt x="221262" y="68578"/>
                </a:lnTo>
                <a:lnTo>
                  <a:pt x="239567" y="71550"/>
                </a:lnTo>
                <a:lnTo>
                  <a:pt x="255561" y="75821"/>
                </a:lnTo>
                <a:lnTo>
                  <a:pt x="269195" y="80835"/>
                </a:lnTo>
                <a:lnTo>
                  <a:pt x="272628" y="674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19056266" y="10429003"/>
            <a:ext cx="86290" cy="8626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175"/>
            <a:ext cx="6858911" cy="113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2167473" y="7539037"/>
            <a:ext cx="9046845" cy="1466215"/>
          </a:xfrm>
          <a:custGeom>
            <a:rect b="b" l="l" r="r" t="t"/>
            <a:pathLst>
              <a:path extrusionOk="0" h="1466215" w="9046845">
                <a:moveTo>
                  <a:pt x="8313882" y="0"/>
                </a:moveTo>
                <a:lnTo>
                  <a:pt x="732961" y="0"/>
                </a:lnTo>
                <a:lnTo>
                  <a:pt x="684769" y="1559"/>
                </a:lnTo>
                <a:lnTo>
                  <a:pt x="637409" y="6171"/>
                </a:lnTo>
                <a:lnTo>
                  <a:pt x="590978" y="13741"/>
                </a:lnTo>
                <a:lnTo>
                  <a:pt x="545572" y="24172"/>
                </a:lnTo>
                <a:lnTo>
                  <a:pt x="501289" y="37366"/>
                </a:lnTo>
                <a:lnTo>
                  <a:pt x="458224" y="53228"/>
                </a:lnTo>
                <a:lnTo>
                  <a:pt x="416474" y="71661"/>
                </a:lnTo>
                <a:lnTo>
                  <a:pt x="376137" y="92568"/>
                </a:lnTo>
                <a:lnTo>
                  <a:pt x="337307" y="115853"/>
                </a:lnTo>
                <a:lnTo>
                  <a:pt x="300083" y="141418"/>
                </a:lnTo>
                <a:lnTo>
                  <a:pt x="264561" y="169169"/>
                </a:lnTo>
                <a:lnTo>
                  <a:pt x="230836" y="199007"/>
                </a:lnTo>
                <a:lnTo>
                  <a:pt x="199007" y="230836"/>
                </a:lnTo>
                <a:lnTo>
                  <a:pt x="169169" y="264561"/>
                </a:lnTo>
                <a:lnTo>
                  <a:pt x="141418" y="300083"/>
                </a:lnTo>
                <a:lnTo>
                  <a:pt x="115853" y="337307"/>
                </a:lnTo>
                <a:lnTo>
                  <a:pt x="92568" y="376137"/>
                </a:lnTo>
                <a:lnTo>
                  <a:pt x="71661" y="416474"/>
                </a:lnTo>
                <a:lnTo>
                  <a:pt x="53228" y="458224"/>
                </a:lnTo>
                <a:lnTo>
                  <a:pt x="37366" y="501289"/>
                </a:lnTo>
                <a:lnTo>
                  <a:pt x="24172" y="545572"/>
                </a:lnTo>
                <a:lnTo>
                  <a:pt x="13741" y="590978"/>
                </a:lnTo>
                <a:lnTo>
                  <a:pt x="6171" y="637409"/>
                </a:lnTo>
                <a:lnTo>
                  <a:pt x="1559" y="684769"/>
                </a:lnTo>
                <a:lnTo>
                  <a:pt x="0" y="732961"/>
                </a:lnTo>
                <a:lnTo>
                  <a:pt x="1559" y="781154"/>
                </a:lnTo>
                <a:lnTo>
                  <a:pt x="6171" y="828514"/>
                </a:lnTo>
                <a:lnTo>
                  <a:pt x="13741" y="874945"/>
                </a:lnTo>
                <a:lnTo>
                  <a:pt x="24172" y="920351"/>
                </a:lnTo>
                <a:lnTo>
                  <a:pt x="37366" y="964634"/>
                </a:lnTo>
                <a:lnTo>
                  <a:pt x="53228" y="1007699"/>
                </a:lnTo>
                <a:lnTo>
                  <a:pt x="71661" y="1049449"/>
                </a:lnTo>
                <a:lnTo>
                  <a:pt x="92568" y="1089786"/>
                </a:lnTo>
                <a:lnTo>
                  <a:pt x="115853" y="1128615"/>
                </a:lnTo>
                <a:lnTo>
                  <a:pt x="141418" y="1165840"/>
                </a:lnTo>
                <a:lnTo>
                  <a:pt x="169169" y="1201362"/>
                </a:lnTo>
                <a:lnTo>
                  <a:pt x="199007" y="1235086"/>
                </a:lnTo>
                <a:lnTo>
                  <a:pt x="230836" y="1266916"/>
                </a:lnTo>
                <a:lnTo>
                  <a:pt x="264561" y="1296754"/>
                </a:lnTo>
                <a:lnTo>
                  <a:pt x="300083" y="1324505"/>
                </a:lnTo>
                <a:lnTo>
                  <a:pt x="337307" y="1350070"/>
                </a:lnTo>
                <a:lnTo>
                  <a:pt x="376137" y="1373355"/>
                </a:lnTo>
                <a:lnTo>
                  <a:pt x="416474" y="1394262"/>
                </a:lnTo>
                <a:lnTo>
                  <a:pt x="458224" y="1412695"/>
                </a:lnTo>
                <a:lnTo>
                  <a:pt x="501289" y="1428557"/>
                </a:lnTo>
                <a:lnTo>
                  <a:pt x="545572" y="1441751"/>
                </a:lnTo>
                <a:lnTo>
                  <a:pt x="590978" y="1452182"/>
                </a:lnTo>
                <a:lnTo>
                  <a:pt x="637409" y="1459752"/>
                </a:lnTo>
                <a:lnTo>
                  <a:pt x="684769" y="1464364"/>
                </a:lnTo>
                <a:lnTo>
                  <a:pt x="732961" y="1465923"/>
                </a:lnTo>
                <a:lnTo>
                  <a:pt x="8313882" y="1465923"/>
                </a:lnTo>
                <a:lnTo>
                  <a:pt x="8362075" y="1464364"/>
                </a:lnTo>
                <a:lnTo>
                  <a:pt x="8409435" y="1459752"/>
                </a:lnTo>
                <a:lnTo>
                  <a:pt x="8455866" y="1452182"/>
                </a:lnTo>
                <a:lnTo>
                  <a:pt x="8501272" y="1441751"/>
                </a:lnTo>
                <a:lnTo>
                  <a:pt x="8545555" y="1428557"/>
                </a:lnTo>
                <a:lnTo>
                  <a:pt x="8588620" y="1412695"/>
                </a:lnTo>
                <a:lnTo>
                  <a:pt x="8630370" y="1394262"/>
                </a:lnTo>
                <a:lnTo>
                  <a:pt x="8670707" y="1373355"/>
                </a:lnTo>
                <a:lnTo>
                  <a:pt x="8709536" y="1350070"/>
                </a:lnTo>
                <a:lnTo>
                  <a:pt x="8746761" y="1324505"/>
                </a:lnTo>
                <a:lnTo>
                  <a:pt x="8782283" y="1296754"/>
                </a:lnTo>
                <a:lnTo>
                  <a:pt x="8816007" y="1266916"/>
                </a:lnTo>
                <a:lnTo>
                  <a:pt x="8847837" y="1235086"/>
                </a:lnTo>
                <a:lnTo>
                  <a:pt x="8877675" y="1201362"/>
                </a:lnTo>
                <a:lnTo>
                  <a:pt x="8905426" y="1165840"/>
                </a:lnTo>
                <a:lnTo>
                  <a:pt x="8930991" y="1128615"/>
                </a:lnTo>
                <a:lnTo>
                  <a:pt x="8954276" y="1089786"/>
                </a:lnTo>
                <a:lnTo>
                  <a:pt x="8975183" y="1049449"/>
                </a:lnTo>
                <a:lnTo>
                  <a:pt x="8993616" y="1007699"/>
                </a:lnTo>
                <a:lnTo>
                  <a:pt x="9009478" y="964634"/>
                </a:lnTo>
                <a:lnTo>
                  <a:pt x="9022672" y="920351"/>
                </a:lnTo>
                <a:lnTo>
                  <a:pt x="9033103" y="874945"/>
                </a:lnTo>
                <a:lnTo>
                  <a:pt x="9040673" y="828514"/>
                </a:lnTo>
                <a:lnTo>
                  <a:pt x="9045285" y="781154"/>
                </a:lnTo>
                <a:lnTo>
                  <a:pt x="9046844" y="732961"/>
                </a:lnTo>
                <a:lnTo>
                  <a:pt x="9045285" y="684769"/>
                </a:lnTo>
                <a:lnTo>
                  <a:pt x="9040673" y="637409"/>
                </a:lnTo>
                <a:lnTo>
                  <a:pt x="9033103" y="590978"/>
                </a:lnTo>
                <a:lnTo>
                  <a:pt x="9022672" y="545572"/>
                </a:lnTo>
                <a:lnTo>
                  <a:pt x="9009478" y="501289"/>
                </a:lnTo>
                <a:lnTo>
                  <a:pt x="8993616" y="458224"/>
                </a:lnTo>
                <a:lnTo>
                  <a:pt x="8975183" y="416474"/>
                </a:lnTo>
                <a:lnTo>
                  <a:pt x="8954276" y="376137"/>
                </a:lnTo>
                <a:lnTo>
                  <a:pt x="8930991" y="337307"/>
                </a:lnTo>
                <a:lnTo>
                  <a:pt x="8905426" y="300083"/>
                </a:lnTo>
                <a:lnTo>
                  <a:pt x="8877675" y="264561"/>
                </a:lnTo>
                <a:lnTo>
                  <a:pt x="8847837" y="230836"/>
                </a:lnTo>
                <a:lnTo>
                  <a:pt x="8816007" y="199007"/>
                </a:lnTo>
                <a:lnTo>
                  <a:pt x="8782283" y="169169"/>
                </a:lnTo>
                <a:lnTo>
                  <a:pt x="8746761" y="141418"/>
                </a:lnTo>
                <a:lnTo>
                  <a:pt x="8709536" y="115853"/>
                </a:lnTo>
                <a:lnTo>
                  <a:pt x="8670707" y="92568"/>
                </a:lnTo>
                <a:lnTo>
                  <a:pt x="8630370" y="71661"/>
                </a:lnTo>
                <a:lnTo>
                  <a:pt x="8588620" y="53228"/>
                </a:lnTo>
                <a:lnTo>
                  <a:pt x="8545555" y="37366"/>
                </a:lnTo>
                <a:lnTo>
                  <a:pt x="8501272" y="24172"/>
                </a:lnTo>
                <a:lnTo>
                  <a:pt x="8455866" y="13741"/>
                </a:lnTo>
                <a:lnTo>
                  <a:pt x="8409435" y="6171"/>
                </a:lnTo>
                <a:lnTo>
                  <a:pt x="8362075" y="1559"/>
                </a:lnTo>
                <a:lnTo>
                  <a:pt x="83138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11758803" y="7936931"/>
            <a:ext cx="680720" cy="680720"/>
          </a:xfrm>
          <a:custGeom>
            <a:rect b="b" l="l" r="r" t="t"/>
            <a:pathLst>
              <a:path extrusionOk="0" h="680720" w="680720">
                <a:moveTo>
                  <a:pt x="340303" y="0"/>
                </a:moveTo>
                <a:lnTo>
                  <a:pt x="294127" y="3106"/>
                </a:lnTo>
                <a:lnTo>
                  <a:pt x="249838" y="12156"/>
                </a:lnTo>
                <a:lnTo>
                  <a:pt x="207843" y="26743"/>
                </a:lnTo>
                <a:lnTo>
                  <a:pt x="168547" y="46462"/>
                </a:lnTo>
                <a:lnTo>
                  <a:pt x="132355" y="70907"/>
                </a:lnTo>
                <a:lnTo>
                  <a:pt x="99673" y="99673"/>
                </a:lnTo>
                <a:lnTo>
                  <a:pt x="70907" y="132355"/>
                </a:lnTo>
                <a:lnTo>
                  <a:pt x="46462" y="168547"/>
                </a:lnTo>
                <a:lnTo>
                  <a:pt x="26743" y="207843"/>
                </a:lnTo>
                <a:lnTo>
                  <a:pt x="12156" y="249838"/>
                </a:lnTo>
                <a:lnTo>
                  <a:pt x="3106" y="294127"/>
                </a:lnTo>
                <a:lnTo>
                  <a:pt x="0" y="340303"/>
                </a:lnTo>
                <a:lnTo>
                  <a:pt x="3106" y="386480"/>
                </a:lnTo>
                <a:lnTo>
                  <a:pt x="12156" y="430769"/>
                </a:lnTo>
                <a:lnTo>
                  <a:pt x="26743" y="472764"/>
                </a:lnTo>
                <a:lnTo>
                  <a:pt x="46462" y="512060"/>
                </a:lnTo>
                <a:lnTo>
                  <a:pt x="70907" y="548252"/>
                </a:lnTo>
                <a:lnTo>
                  <a:pt x="99673" y="580933"/>
                </a:lnTo>
                <a:lnTo>
                  <a:pt x="132355" y="609700"/>
                </a:lnTo>
                <a:lnTo>
                  <a:pt x="168547" y="634145"/>
                </a:lnTo>
                <a:lnTo>
                  <a:pt x="207843" y="653864"/>
                </a:lnTo>
                <a:lnTo>
                  <a:pt x="249838" y="668451"/>
                </a:lnTo>
                <a:lnTo>
                  <a:pt x="294127" y="677500"/>
                </a:lnTo>
                <a:lnTo>
                  <a:pt x="340303" y="680607"/>
                </a:lnTo>
                <a:lnTo>
                  <a:pt x="386480" y="677500"/>
                </a:lnTo>
                <a:lnTo>
                  <a:pt x="430769" y="668451"/>
                </a:lnTo>
                <a:lnTo>
                  <a:pt x="472764" y="653864"/>
                </a:lnTo>
                <a:lnTo>
                  <a:pt x="512060" y="634145"/>
                </a:lnTo>
                <a:lnTo>
                  <a:pt x="548252" y="609700"/>
                </a:lnTo>
                <a:lnTo>
                  <a:pt x="580933" y="580933"/>
                </a:lnTo>
                <a:lnTo>
                  <a:pt x="609700" y="548252"/>
                </a:lnTo>
                <a:lnTo>
                  <a:pt x="634145" y="512060"/>
                </a:lnTo>
                <a:lnTo>
                  <a:pt x="653864" y="472764"/>
                </a:lnTo>
                <a:lnTo>
                  <a:pt x="668451" y="430769"/>
                </a:lnTo>
                <a:lnTo>
                  <a:pt x="677500" y="386480"/>
                </a:lnTo>
                <a:lnTo>
                  <a:pt x="680607" y="340303"/>
                </a:lnTo>
                <a:lnTo>
                  <a:pt x="677500" y="294127"/>
                </a:lnTo>
                <a:lnTo>
                  <a:pt x="668451" y="249838"/>
                </a:lnTo>
                <a:lnTo>
                  <a:pt x="653864" y="207843"/>
                </a:lnTo>
                <a:lnTo>
                  <a:pt x="634145" y="168547"/>
                </a:lnTo>
                <a:lnTo>
                  <a:pt x="609700" y="132355"/>
                </a:lnTo>
                <a:lnTo>
                  <a:pt x="580933" y="99673"/>
                </a:lnTo>
                <a:lnTo>
                  <a:pt x="548252" y="70907"/>
                </a:lnTo>
                <a:lnTo>
                  <a:pt x="512060" y="46462"/>
                </a:lnTo>
                <a:lnTo>
                  <a:pt x="472764" y="26743"/>
                </a:lnTo>
                <a:lnTo>
                  <a:pt x="430769" y="12156"/>
                </a:lnTo>
                <a:lnTo>
                  <a:pt x="386480" y="3106"/>
                </a:lnTo>
                <a:lnTo>
                  <a:pt x="340303" y="0"/>
                </a:lnTo>
                <a:close/>
              </a:path>
            </a:pathLst>
          </a:custGeom>
          <a:solidFill>
            <a:srgbClr val="FEB6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17150663" y="10478885"/>
            <a:ext cx="344805" cy="396875"/>
          </a:xfrm>
          <a:custGeom>
            <a:rect b="b" l="l" r="r" t="t"/>
            <a:pathLst>
              <a:path extrusionOk="0" h="396875" w="344805">
                <a:moveTo>
                  <a:pt x="118415" y="0"/>
                </a:moveTo>
                <a:lnTo>
                  <a:pt x="85940" y="543"/>
                </a:lnTo>
                <a:lnTo>
                  <a:pt x="54876" y="2172"/>
                </a:lnTo>
                <a:lnTo>
                  <a:pt x="25978" y="4885"/>
                </a:lnTo>
                <a:lnTo>
                  <a:pt x="0" y="8680"/>
                </a:lnTo>
                <a:lnTo>
                  <a:pt x="0" y="390480"/>
                </a:lnTo>
                <a:lnTo>
                  <a:pt x="18209" y="392602"/>
                </a:lnTo>
                <a:lnTo>
                  <a:pt x="40865" y="394453"/>
                </a:lnTo>
                <a:lnTo>
                  <a:pt x="68072" y="395763"/>
                </a:lnTo>
                <a:lnTo>
                  <a:pt x="99934" y="396260"/>
                </a:lnTo>
                <a:lnTo>
                  <a:pt x="154492" y="393202"/>
                </a:lnTo>
                <a:lnTo>
                  <a:pt x="203262" y="383917"/>
                </a:lnTo>
                <a:lnTo>
                  <a:pt x="245421" y="368236"/>
                </a:lnTo>
                <a:lnTo>
                  <a:pt x="280148" y="345989"/>
                </a:lnTo>
                <a:lnTo>
                  <a:pt x="297309" y="327529"/>
                </a:lnTo>
                <a:lnTo>
                  <a:pt x="118415" y="327529"/>
                </a:lnTo>
                <a:lnTo>
                  <a:pt x="110306" y="327501"/>
                </a:lnTo>
                <a:lnTo>
                  <a:pt x="102030" y="327309"/>
                </a:lnTo>
                <a:lnTo>
                  <a:pt x="94293" y="326787"/>
                </a:lnTo>
                <a:lnTo>
                  <a:pt x="87798" y="325770"/>
                </a:lnTo>
                <a:lnTo>
                  <a:pt x="87798" y="71065"/>
                </a:lnTo>
                <a:lnTo>
                  <a:pt x="94517" y="69768"/>
                </a:lnTo>
                <a:lnTo>
                  <a:pt x="103398" y="68649"/>
                </a:lnTo>
                <a:lnTo>
                  <a:pt x="114445" y="67864"/>
                </a:lnTo>
                <a:lnTo>
                  <a:pt x="127661" y="67568"/>
                </a:lnTo>
                <a:lnTo>
                  <a:pt x="306454" y="67568"/>
                </a:lnTo>
                <a:lnTo>
                  <a:pt x="305764" y="66463"/>
                </a:lnTo>
                <a:lnTo>
                  <a:pt x="278431" y="40438"/>
                </a:lnTo>
                <a:lnTo>
                  <a:pt x="248307" y="22170"/>
                </a:lnTo>
                <a:lnTo>
                  <a:pt x="212496" y="9597"/>
                </a:lnTo>
                <a:lnTo>
                  <a:pt x="169648" y="2335"/>
                </a:lnTo>
                <a:lnTo>
                  <a:pt x="118415" y="0"/>
                </a:lnTo>
                <a:close/>
              </a:path>
              <a:path extrusionOk="0" h="396875" w="344805">
                <a:moveTo>
                  <a:pt x="306454" y="67568"/>
                </a:moveTo>
                <a:lnTo>
                  <a:pt x="127661" y="67568"/>
                </a:lnTo>
                <a:lnTo>
                  <a:pt x="179152" y="75106"/>
                </a:lnTo>
                <a:lnTo>
                  <a:pt x="218071" y="97972"/>
                </a:lnTo>
                <a:lnTo>
                  <a:pt x="242690" y="136546"/>
                </a:lnTo>
                <a:lnTo>
                  <a:pt x="251280" y="191208"/>
                </a:lnTo>
                <a:lnTo>
                  <a:pt x="245171" y="241145"/>
                </a:lnTo>
                <a:lnTo>
                  <a:pt x="227638" y="279524"/>
                </a:lnTo>
                <a:lnTo>
                  <a:pt x="199873" y="306567"/>
                </a:lnTo>
                <a:lnTo>
                  <a:pt x="163068" y="322495"/>
                </a:lnTo>
                <a:lnTo>
                  <a:pt x="118415" y="327529"/>
                </a:lnTo>
                <a:lnTo>
                  <a:pt x="297309" y="327529"/>
                </a:lnTo>
                <a:lnTo>
                  <a:pt x="305764" y="318434"/>
                </a:lnTo>
                <a:lnTo>
                  <a:pt x="326069" y="283190"/>
                </a:lnTo>
                <a:lnTo>
                  <a:pt x="339443" y="239936"/>
                </a:lnTo>
                <a:lnTo>
                  <a:pt x="344261" y="188350"/>
                </a:lnTo>
                <a:lnTo>
                  <a:pt x="339658" y="140208"/>
                </a:lnTo>
                <a:lnTo>
                  <a:pt x="326499" y="99650"/>
                </a:lnTo>
                <a:lnTo>
                  <a:pt x="306454" y="67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17526708" y="10588635"/>
            <a:ext cx="269875" cy="288925"/>
          </a:xfrm>
          <a:custGeom>
            <a:rect b="b" l="l" r="r" t="t"/>
            <a:pathLst>
              <a:path extrusionOk="0" h="288925" w="269875">
                <a:moveTo>
                  <a:pt x="87798" y="0"/>
                </a:moveTo>
                <a:lnTo>
                  <a:pt x="0" y="0"/>
                </a:lnTo>
                <a:lnTo>
                  <a:pt x="0" y="165775"/>
                </a:lnTo>
                <a:lnTo>
                  <a:pt x="7397" y="221794"/>
                </a:lnTo>
                <a:lnTo>
                  <a:pt x="28005" y="260006"/>
                </a:lnTo>
                <a:lnTo>
                  <a:pt x="59445" y="281865"/>
                </a:lnTo>
                <a:lnTo>
                  <a:pt x="99337" y="288828"/>
                </a:lnTo>
                <a:lnTo>
                  <a:pt x="133050" y="284044"/>
                </a:lnTo>
                <a:lnTo>
                  <a:pt x="158475" y="272216"/>
                </a:lnTo>
                <a:lnTo>
                  <a:pt x="176422" y="257138"/>
                </a:lnTo>
                <a:lnTo>
                  <a:pt x="187701" y="242599"/>
                </a:lnTo>
                <a:lnTo>
                  <a:pt x="268169" y="242599"/>
                </a:lnTo>
                <a:lnTo>
                  <a:pt x="267622" y="217773"/>
                </a:lnTo>
                <a:lnTo>
                  <a:pt x="132257" y="217773"/>
                </a:lnTo>
                <a:lnTo>
                  <a:pt x="112147" y="213251"/>
                </a:lnTo>
                <a:lnTo>
                  <a:pt x="98326" y="200226"/>
                </a:lnTo>
                <a:lnTo>
                  <a:pt x="90357" y="179509"/>
                </a:lnTo>
                <a:lnTo>
                  <a:pt x="87798" y="151911"/>
                </a:lnTo>
                <a:lnTo>
                  <a:pt x="87798" y="0"/>
                </a:lnTo>
                <a:close/>
              </a:path>
              <a:path extrusionOk="0" h="288925" w="269875">
                <a:moveTo>
                  <a:pt x="268169" y="242599"/>
                </a:moveTo>
                <a:lnTo>
                  <a:pt x="189428" y="242599"/>
                </a:lnTo>
                <a:lnTo>
                  <a:pt x="193491" y="282452"/>
                </a:lnTo>
                <a:lnTo>
                  <a:pt x="269740" y="282452"/>
                </a:lnTo>
                <a:lnTo>
                  <a:pt x="268892" y="263484"/>
                </a:lnTo>
                <a:lnTo>
                  <a:pt x="268169" y="242599"/>
                </a:lnTo>
                <a:close/>
              </a:path>
              <a:path extrusionOk="0" h="288925" w="269875">
                <a:moveTo>
                  <a:pt x="267426" y="0"/>
                </a:moveTo>
                <a:lnTo>
                  <a:pt x="179617" y="0"/>
                </a:lnTo>
                <a:lnTo>
                  <a:pt x="179617" y="175586"/>
                </a:lnTo>
                <a:lnTo>
                  <a:pt x="178476" y="181973"/>
                </a:lnTo>
                <a:lnTo>
                  <a:pt x="148622" y="214942"/>
                </a:lnTo>
                <a:lnTo>
                  <a:pt x="132257" y="217773"/>
                </a:lnTo>
                <a:lnTo>
                  <a:pt x="267622" y="217773"/>
                </a:lnTo>
                <a:lnTo>
                  <a:pt x="267546" y="207672"/>
                </a:lnTo>
                <a:lnTo>
                  <a:pt x="2674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17826356" y="10582258"/>
            <a:ext cx="295275" cy="295275"/>
          </a:xfrm>
          <a:custGeom>
            <a:rect b="b" l="l" r="r" t="t"/>
            <a:pathLst>
              <a:path extrusionOk="0" h="295275" w="295275">
                <a:moveTo>
                  <a:pt x="151325" y="0"/>
                </a:moveTo>
                <a:lnTo>
                  <a:pt x="100541" y="6797"/>
                </a:lnTo>
                <a:lnTo>
                  <a:pt x="58632" y="26376"/>
                </a:lnTo>
                <a:lnTo>
                  <a:pt x="26982" y="57515"/>
                </a:lnTo>
                <a:lnTo>
                  <a:pt x="6976" y="98992"/>
                </a:lnTo>
                <a:lnTo>
                  <a:pt x="0" y="149587"/>
                </a:lnTo>
                <a:lnTo>
                  <a:pt x="7267" y="199780"/>
                </a:lnTo>
                <a:lnTo>
                  <a:pt x="27646" y="240275"/>
                </a:lnTo>
                <a:lnTo>
                  <a:pt x="59001" y="270235"/>
                </a:lnTo>
                <a:lnTo>
                  <a:pt x="99197" y="288823"/>
                </a:lnTo>
                <a:lnTo>
                  <a:pt x="146100" y="295205"/>
                </a:lnTo>
                <a:lnTo>
                  <a:pt x="146707" y="295205"/>
                </a:lnTo>
                <a:lnTo>
                  <a:pt x="190975" y="289455"/>
                </a:lnTo>
                <a:lnTo>
                  <a:pt x="231393" y="271946"/>
                </a:lnTo>
                <a:lnTo>
                  <a:pt x="264522" y="242290"/>
                </a:lnTo>
                <a:lnTo>
                  <a:pt x="269867" y="232223"/>
                </a:lnTo>
                <a:lnTo>
                  <a:pt x="147283" y="232223"/>
                </a:lnTo>
                <a:lnTo>
                  <a:pt x="122753" y="225791"/>
                </a:lnTo>
                <a:lnTo>
                  <a:pt x="104826" y="208046"/>
                </a:lnTo>
                <a:lnTo>
                  <a:pt x="93829" y="181308"/>
                </a:lnTo>
                <a:lnTo>
                  <a:pt x="90091" y="147901"/>
                </a:lnTo>
                <a:lnTo>
                  <a:pt x="93268" y="116837"/>
                </a:lnTo>
                <a:lnTo>
                  <a:pt x="103377" y="89620"/>
                </a:lnTo>
                <a:lnTo>
                  <a:pt x="121282" y="70311"/>
                </a:lnTo>
                <a:lnTo>
                  <a:pt x="147848" y="62971"/>
                </a:lnTo>
                <a:lnTo>
                  <a:pt x="272154" y="62971"/>
                </a:lnTo>
                <a:lnTo>
                  <a:pt x="269317" y="57033"/>
                </a:lnTo>
                <a:lnTo>
                  <a:pt x="239139" y="26423"/>
                </a:lnTo>
                <a:lnTo>
                  <a:pt x="199338" y="6874"/>
                </a:lnTo>
                <a:lnTo>
                  <a:pt x="151325" y="0"/>
                </a:lnTo>
                <a:close/>
              </a:path>
              <a:path extrusionOk="0" h="295275" w="295275">
                <a:moveTo>
                  <a:pt x="272154" y="62971"/>
                </a:moveTo>
                <a:lnTo>
                  <a:pt x="147848" y="62971"/>
                </a:lnTo>
                <a:lnTo>
                  <a:pt x="173435" y="70311"/>
                </a:lnTo>
                <a:lnTo>
                  <a:pt x="190821" y="89545"/>
                </a:lnTo>
                <a:lnTo>
                  <a:pt x="200739" y="116585"/>
                </a:lnTo>
                <a:lnTo>
                  <a:pt x="203889" y="147304"/>
                </a:lnTo>
                <a:lnTo>
                  <a:pt x="200011" y="182023"/>
                </a:lnTo>
                <a:lnTo>
                  <a:pt x="188877" y="208831"/>
                </a:lnTo>
                <a:lnTo>
                  <a:pt x="171240" y="226105"/>
                </a:lnTo>
                <a:lnTo>
                  <a:pt x="147848" y="232223"/>
                </a:lnTo>
                <a:lnTo>
                  <a:pt x="269867" y="232223"/>
                </a:lnTo>
                <a:lnTo>
                  <a:pt x="286922" y="200101"/>
                </a:lnTo>
                <a:lnTo>
                  <a:pt x="295153" y="144990"/>
                </a:lnTo>
                <a:lnTo>
                  <a:pt x="288458" y="97093"/>
                </a:lnTo>
                <a:lnTo>
                  <a:pt x="272154" y="62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18151608" y="10582258"/>
            <a:ext cx="229235" cy="295275"/>
          </a:xfrm>
          <a:custGeom>
            <a:rect b="b" l="l" r="r" t="t"/>
            <a:pathLst>
              <a:path extrusionOk="0" h="295275" w="229234">
                <a:moveTo>
                  <a:pt x="161722" y="0"/>
                </a:moveTo>
                <a:lnTo>
                  <a:pt x="104534" y="7690"/>
                </a:lnTo>
                <a:lnTo>
                  <a:pt x="59381" y="29078"/>
                </a:lnTo>
                <a:lnTo>
                  <a:pt x="26649" y="61640"/>
                </a:lnTo>
                <a:lnTo>
                  <a:pt x="6726" y="102853"/>
                </a:lnTo>
                <a:lnTo>
                  <a:pt x="0" y="150194"/>
                </a:lnTo>
                <a:lnTo>
                  <a:pt x="6796" y="199452"/>
                </a:lnTo>
                <a:lnTo>
                  <a:pt x="26374" y="239687"/>
                </a:lnTo>
                <a:lnTo>
                  <a:pt x="57513" y="269794"/>
                </a:lnTo>
                <a:lnTo>
                  <a:pt x="98993" y="288668"/>
                </a:lnTo>
                <a:lnTo>
                  <a:pt x="149597" y="295205"/>
                </a:lnTo>
                <a:lnTo>
                  <a:pt x="173810" y="294185"/>
                </a:lnTo>
                <a:lnTo>
                  <a:pt x="195589" y="291377"/>
                </a:lnTo>
                <a:lnTo>
                  <a:pt x="214013" y="287161"/>
                </a:lnTo>
                <a:lnTo>
                  <a:pt x="228160" y="281918"/>
                </a:lnTo>
                <a:lnTo>
                  <a:pt x="219241" y="226464"/>
                </a:lnTo>
                <a:lnTo>
                  <a:pt x="167481" y="226464"/>
                </a:lnTo>
                <a:lnTo>
                  <a:pt x="137358" y="221318"/>
                </a:lnTo>
                <a:lnTo>
                  <a:pt x="112751" y="206097"/>
                </a:lnTo>
                <a:lnTo>
                  <a:pt x="96156" y="181128"/>
                </a:lnTo>
                <a:lnTo>
                  <a:pt x="90070" y="146738"/>
                </a:lnTo>
                <a:lnTo>
                  <a:pt x="95165" y="114873"/>
                </a:lnTo>
                <a:lnTo>
                  <a:pt x="110382" y="89832"/>
                </a:lnTo>
                <a:lnTo>
                  <a:pt x="134369" y="73457"/>
                </a:lnTo>
                <a:lnTo>
                  <a:pt x="165775" y="67589"/>
                </a:lnTo>
                <a:lnTo>
                  <a:pt x="216706" y="67589"/>
                </a:lnTo>
                <a:lnTo>
                  <a:pt x="228715" y="11004"/>
                </a:lnTo>
                <a:lnTo>
                  <a:pt x="213708" y="6356"/>
                </a:lnTo>
                <a:lnTo>
                  <a:pt x="196966" y="2899"/>
                </a:lnTo>
                <a:lnTo>
                  <a:pt x="179351" y="743"/>
                </a:lnTo>
                <a:lnTo>
                  <a:pt x="161722" y="0"/>
                </a:lnTo>
                <a:close/>
              </a:path>
              <a:path extrusionOk="0" h="295275" w="229234">
                <a:moveTo>
                  <a:pt x="217752" y="217208"/>
                </a:moveTo>
                <a:lnTo>
                  <a:pt x="207217" y="221097"/>
                </a:lnTo>
                <a:lnTo>
                  <a:pt x="195436" y="224007"/>
                </a:lnTo>
                <a:lnTo>
                  <a:pt x="182245" y="225832"/>
                </a:lnTo>
                <a:lnTo>
                  <a:pt x="167481" y="226464"/>
                </a:lnTo>
                <a:lnTo>
                  <a:pt x="219241" y="226464"/>
                </a:lnTo>
                <a:lnTo>
                  <a:pt x="217752" y="217208"/>
                </a:lnTo>
                <a:close/>
              </a:path>
              <a:path extrusionOk="0" h="295275" w="229234">
                <a:moveTo>
                  <a:pt x="216706" y="67589"/>
                </a:moveTo>
                <a:lnTo>
                  <a:pt x="165775" y="67589"/>
                </a:lnTo>
                <a:lnTo>
                  <a:pt x="181732" y="68298"/>
                </a:lnTo>
                <a:lnTo>
                  <a:pt x="195085" y="70203"/>
                </a:lnTo>
                <a:lnTo>
                  <a:pt x="206055" y="72974"/>
                </a:lnTo>
                <a:lnTo>
                  <a:pt x="214862" y="76280"/>
                </a:lnTo>
                <a:lnTo>
                  <a:pt x="216706" y="675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18465592" y="10512431"/>
            <a:ext cx="295275" cy="367030"/>
          </a:xfrm>
          <a:custGeom>
            <a:rect b="b" l="l" r="r" t="t"/>
            <a:pathLst>
              <a:path extrusionOk="0" h="367029" w="295275">
                <a:moveTo>
                  <a:pt x="81913" y="0"/>
                </a:moveTo>
                <a:lnTo>
                  <a:pt x="0" y="0"/>
                </a:lnTo>
                <a:lnTo>
                  <a:pt x="87" y="202328"/>
                </a:lnTo>
                <a:lnTo>
                  <a:pt x="4386" y="253490"/>
                </a:lnTo>
                <a:lnTo>
                  <a:pt x="17247" y="295309"/>
                </a:lnTo>
                <a:lnTo>
                  <a:pt x="66613" y="349378"/>
                </a:lnTo>
                <a:lnTo>
                  <a:pt x="144529" y="366690"/>
                </a:lnTo>
                <a:lnTo>
                  <a:pt x="188380" y="362246"/>
                </a:lnTo>
                <a:lnTo>
                  <a:pt x="225390" y="348817"/>
                </a:lnTo>
                <a:lnTo>
                  <a:pt x="255053" y="326257"/>
                </a:lnTo>
                <a:lnTo>
                  <a:pt x="272117" y="301352"/>
                </a:lnTo>
                <a:lnTo>
                  <a:pt x="147199" y="301352"/>
                </a:lnTo>
                <a:lnTo>
                  <a:pt x="119382" y="295447"/>
                </a:lnTo>
                <a:lnTo>
                  <a:pt x="98897" y="277800"/>
                </a:lnTo>
                <a:lnTo>
                  <a:pt x="86242" y="248511"/>
                </a:lnTo>
                <a:lnTo>
                  <a:pt x="81913" y="207679"/>
                </a:lnTo>
                <a:lnTo>
                  <a:pt x="81913" y="0"/>
                </a:lnTo>
                <a:close/>
              </a:path>
              <a:path extrusionOk="0" h="367029" w="295275">
                <a:moveTo>
                  <a:pt x="294922" y="0"/>
                </a:moveTo>
                <a:lnTo>
                  <a:pt x="213574" y="0"/>
                </a:lnTo>
                <a:lnTo>
                  <a:pt x="213574" y="207679"/>
                </a:lnTo>
                <a:lnTo>
                  <a:pt x="209227" y="249195"/>
                </a:lnTo>
                <a:lnTo>
                  <a:pt x="196450" y="278409"/>
                </a:lnTo>
                <a:lnTo>
                  <a:pt x="175642" y="295675"/>
                </a:lnTo>
                <a:lnTo>
                  <a:pt x="147199" y="301352"/>
                </a:lnTo>
                <a:lnTo>
                  <a:pt x="272117" y="301352"/>
                </a:lnTo>
                <a:lnTo>
                  <a:pt x="276866" y="294419"/>
                </a:lnTo>
                <a:lnTo>
                  <a:pt x="290324" y="253158"/>
                </a:lnTo>
                <a:lnTo>
                  <a:pt x="294922" y="202328"/>
                </a:lnTo>
                <a:lnTo>
                  <a:pt x="294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18801453" y="10506540"/>
            <a:ext cx="286385" cy="372745"/>
          </a:xfrm>
          <a:custGeom>
            <a:rect b="b" l="l" r="r" t="t"/>
            <a:pathLst>
              <a:path extrusionOk="0" h="372745" w="286384">
                <a:moveTo>
                  <a:pt x="196946" y="0"/>
                </a:moveTo>
                <a:lnTo>
                  <a:pt x="151663" y="4155"/>
                </a:lnTo>
                <a:lnTo>
                  <a:pt x="110160" y="16457"/>
                </a:lnTo>
                <a:lnTo>
                  <a:pt x="73599" y="36663"/>
                </a:lnTo>
                <a:lnTo>
                  <a:pt x="43141" y="64528"/>
                </a:lnTo>
                <a:lnTo>
                  <a:pt x="19948" y="99809"/>
                </a:lnTo>
                <a:lnTo>
                  <a:pt x="5180" y="142260"/>
                </a:lnTo>
                <a:lnTo>
                  <a:pt x="0" y="191638"/>
                </a:lnTo>
                <a:lnTo>
                  <a:pt x="5332" y="240721"/>
                </a:lnTo>
                <a:lnTo>
                  <a:pt x="21262" y="284219"/>
                </a:lnTo>
                <a:lnTo>
                  <a:pt x="47687" y="320642"/>
                </a:lnTo>
                <a:lnTo>
                  <a:pt x="84503" y="348501"/>
                </a:lnTo>
                <a:lnTo>
                  <a:pt x="131610" y="366308"/>
                </a:lnTo>
                <a:lnTo>
                  <a:pt x="188905" y="372575"/>
                </a:lnTo>
                <a:lnTo>
                  <a:pt x="219788" y="371116"/>
                </a:lnTo>
                <a:lnTo>
                  <a:pt x="246057" y="367346"/>
                </a:lnTo>
                <a:lnTo>
                  <a:pt x="266904" y="362172"/>
                </a:lnTo>
                <a:lnTo>
                  <a:pt x="281520" y="356502"/>
                </a:lnTo>
                <a:lnTo>
                  <a:pt x="271469" y="304577"/>
                </a:lnTo>
                <a:lnTo>
                  <a:pt x="201239" y="304577"/>
                </a:lnTo>
                <a:lnTo>
                  <a:pt x="152460" y="296337"/>
                </a:lnTo>
                <a:lnTo>
                  <a:pt x="116128" y="272790"/>
                </a:lnTo>
                <a:lnTo>
                  <a:pt x="93447" y="235692"/>
                </a:lnTo>
                <a:lnTo>
                  <a:pt x="85620" y="186800"/>
                </a:lnTo>
                <a:lnTo>
                  <a:pt x="94492" y="134290"/>
                </a:lnTo>
                <a:lnTo>
                  <a:pt x="118868" y="97031"/>
                </a:lnTo>
                <a:lnTo>
                  <a:pt x="155388" y="74822"/>
                </a:lnTo>
                <a:lnTo>
                  <a:pt x="200695" y="67463"/>
                </a:lnTo>
                <a:lnTo>
                  <a:pt x="272628" y="67463"/>
                </a:lnTo>
                <a:lnTo>
                  <a:pt x="285813" y="16104"/>
                </a:lnTo>
                <a:lnTo>
                  <a:pt x="271774" y="10411"/>
                </a:lnTo>
                <a:lnTo>
                  <a:pt x="251809" y="5228"/>
                </a:lnTo>
                <a:lnTo>
                  <a:pt x="226628" y="1457"/>
                </a:lnTo>
                <a:lnTo>
                  <a:pt x="196946" y="0"/>
                </a:lnTo>
                <a:close/>
              </a:path>
              <a:path extrusionOk="0" h="372745" w="286384">
                <a:moveTo>
                  <a:pt x="269195" y="292828"/>
                </a:moveTo>
                <a:lnTo>
                  <a:pt x="255270" y="297359"/>
                </a:lnTo>
                <a:lnTo>
                  <a:pt x="238429" y="301098"/>
                </a:lnTo>
                <a:lnTo>
                  <a:pt x="219983" y="303639"/>
                </a:lnTo>
                <a:lnTo>
                  <a:pt x="201239" y="304577"/>
                </a:lnTo>
                <a:lnTo>
                  <a:pt x="271469" y="304577"/>
                </a:lnTo>
                <a:lnTo>
                  <a:pt x="269195" y="292828"/>
                </a:lnTo>
                <a:close/>
              </a:path>
              <a:path extrusionOk="0" h="372745" w="286384">
                <a:moveTo>
                  <a:pt x="272628" y="67463"/>
                </a:moveTo>
                <a:lnTo>
                  <a:pt x="200695" y="67463"/>
                </a:lnTo>
                <a:lnTo>
                  <a:pt x="221262" y="68578"/>
                </a:lnTo>
                <a:lnTo>
                  <a:pt x="239567" y="71550"/>
                </a:lnTo>
                <a:lnTo>
                  <a:pt x="255561" y="75821"/>
                </a:lnTo>
                <a:lnTo>
                  <a:pt x="269195" y="80835"/>
                </a:lnTo>
                <a:lnTo>
                  <a:pt x="272628" y="674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19056266" y="10429003"/>
            <a:ext cx="86290" cy="862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2957095" y="7663655"/>
            <a:ext cx="7467600" cy="12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5660" y="0"/>
            <a:ext cx="6848440" cy="113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7769397" y="7539037"/>
            <a:ext cx="9046845" cy="1466215"/>
          </a:xfrm>
          <a:custGeom>
            <a:rect b="b" l="l" r="r" t="t"/>
            <a:pathLst>
              <a:path extrusionOk="0" h="1466215" w="9046844">
                <a:moveTo>
                  <a:pt x="8313882" y="0"/>
                </a:moveTo>
                <a:lnTo>
                  <a:pt x="732961" y="0"/>
                </a:lnTo>
                <a:lnTo>
                  <a:pt x="684769" y="1559"/>
                </a:lnTo>
                <a:lnTo>
                  <a:pt x="637409" y="6171"/>
                </a:lnTo>
                <a:lnTo>
                  <a:pt x="590978" y="13741"/>
                </a:lnTo>
                <a:lnTo>
                  <a:pt x="545572" y="24172"/>
                </a:lnTo>
                <a:lnTo>
                  <a:pt x="501289" y="37366"/>
                </a:lnTo>
                <a:lnTo>
                  <a:pt x="458224" y="53228"/>
                </a:lnTo>
                <a:lnTo>
                  <a:pt x="416474" y="71661"/>
                </a:lnTo>
                <a:lnTo>
                  <a:pt x="376137" y="92568"/>
                </a:lnTo>
                <a:lnTo>
                  <a:pt x="337307" y="115853"/>
                </a:lnTo>
                <a:lnTo>
                  <a:pt x="300083" y="141418"/>
                </a:lnTo>
                <a:lnTo>
                  <a:pt x="264561" y="169169"/>
                </a:lnTo>
                <a:lnTo>
                  <a:pt x="230836" y="199007"/>
                </a:lnTo>
                <a:lnTo>
                  <a:pt x="199007" y="230836"/>
                </a:lnTo>
                <a:lnTo>
                  <a:pt x="169169" y="264561"/>
                </a:lnTo>
                <a:lnTo>
                  <a:pt x="141418" y="300083"/>
                </a:lnTo>
                <a:lnTo>
                  <a:pt x="115853" y="337307"/>
                </a:lnTo>
                <a:lnTo>
                  <a:pt x="92568" y="376137"/>
                </a:lnTo>
                <a:lnTo>
                  <a:pt x="71661" y="416474"/>
                </a:lnTo>
                <a:lnTo>
                  <a:pt x="53228" y="458224"/>
                </a:lnTo>
                <a:lnTo>
                  <a:pt x="37366" y="501289"/>
                </a:lnTo>
                <a:lnTo>
                  <a:pt x="24172" y="545572"/>
                </a:lnTo>
                <a:lnTo>
                  <a:pt x="13741" y="590978"/>
                </a:lnTo>
                <a:lnTo>
                  <a:pt x="6171" y="637409"/>
                </a:lnTo>
                <a:lnTo>
                  <a:pt x="1559" y="684769"/>
                </a:lnTo>
                <a:lnTo>
                  <a:pt x="0" y="732961"/>
                </a:lnTo>
                <a:lnTo>
                  <a:pt x="1559" y="781154"/>
                </a:lnTo>
                <a:lnTo>
                  <a:pt x="6171" y="828514"/>
                </a:lnTo>
                <a:lnTo>
                  <a:pt x="13741" y="874945"/>
                </a:lnTo>
                <a:lnTo>
                  <a:pt x="24172" y="920351"/>
                </a:lnTo>
                <a:lnTo>
                  <a:pt x="37366" y="964634"/>
                </a:lnTo>
                <a:lnTo>
                  <a:pt x="53228" y="1007699"/>
                </a:lnTo>
                <a:lnTo>
                  <a:pt x="71661" y="1049449"/>
                </a:lnTo>
                <a:lnTo>
                  <a:pt x="92568" y="1089786"/>
                </a:lnTo>
                <a:lnTo>
                  <a:pt x="115853" y="1128615"/>
                </a:lnTo>
                <a:lnTo>
                  <a:pt x="141418" y="1165840"/>
                </a:lnTo>
                <a:lnTo>
                  <a:pt x="169169" y="1201362"/>
                </a:lnTo>
                <a:lnTo>
                  <a:pt x="199007" y="1235086"/>
                </a:lnTo>
                <a:lnTo>
                  <a:pt x="230836" y="1266916"/>
                </a:lnTo>
                <a:lnTo>
                  <a:pt x="264561" y="1296754"/>
                </a:lnTo>
                <a:lnTo>
                  <a:pt x="300083" y="1324505"/>
                </a:lnTo>
                <a:lnTo>
                  <a:pt x="337307" y="1350070"/>
                </a:lnTo>
                <a:lnTo>
                  <a:pt x="376137" y="1373355"/>
                </a:lnTo>
                <a:lnTo>
                  <a:pt x="416474" y="1394262"/>
                </a:lnTo>
                <a:lnTo>
                  <a:pt x="458224" y="1412695"/>
                </a:lnTo>
                <a:lnTo>
                  <a:pt x="501289" y="1428557"/>
                </a:lnTo>
                <a:lnTo>
                  <a:pt x="545572" y="1441751"/>
                </a:lnTo>
                <a:lnTo>
                  <a:pt x="590978" y="1452182"/>
                </a:lnTo>
                <a:lnTo>
                  <a:pt x="637409" y="1459752"/>
                </a:lnTo>
                <a:lnTo>
                  <a:pt x="684769" y="1464364"/>
                </a:lnTo>
                <a:lnTo>
                  <a:pt x="732961" y="1465923"/>
                </a:lnTo>
                <a:lnTo>
                  <a:pt x="8313882" y="1465923"/>
                </a:lnTo>
                <a:lnTo>
                  <a:pt x="8362075" y="1464364"/>
                </a:lnTo>
                <a:lnTo>
                  <a:pt x="8409435" y="1459752"/>
                </a:lnTo>
                <a:lnTo>
                  <a:pt x="8455866" y="1452182"/>
                </a:lnTo>
                <a:lnTo>
                  <a:pt x="8501272" y="1441751"/>
                </a:lnTo>
                <a:lnTo>
                  <a:pt x="8545555" y="1428557"/>
                </a:lnTo>
                <a:lnTo>
                  <a:pt x="8588620" y="1412695"/>
                </a:lnTo>
                <a:lnTo>
                  <a:pt x="8630370" y="1394262"/>
                </a:lnTo>
                <a:lnTo>
                  <a:pt x="8670707" y="1373355"/>
                </a:lnTo>
                <a:lnTo>
                  <a:pt x="8709536" y="1350070"/>
                </a:lnTo>
                <a:lnTo>
                  <a:pt x="8746761" y="1324505"/>
                </a:lnTo>
                <a:lnTo>
                  <a:pt x="8782283" y="1296754"/>
                </a:lnTo>
                <a:lnTo>
                  <a:pt x="8816007" y="1266916"/>
                </a:lnTo>
                <a:lnTo>
                  <a:pt x="8847837" y="1235086"/>
                </a:lnTo>
                <a:lnTo>
                  <a:pt x="8877675" y="1201362"/>
                </a:lnTo>
                <a:lnTo>
                  <a:pt x="8905426" y="1165840"/>
                </a:lnTo>
                <a:lnTo>
                  <a:pt x="8930991" y="1128615"/>
                </a:lnTo>
                <a:lnTo>
                  <a:pt x="8954276" y="1089786"/>
                </a:lnTo>
                <a:lnTo>
                  <a:pt x="8975183" y="1049449"/>
                </a:lnTo>
                <a:lnTo>
                  <a:pt x="8993616" y="1007699"/>
                </a:lnTo>
                <a:lnTo>
                  <a:pt x="9009478" y="964634"/>
                </a:lnTo>
                <a:lnTo>
                  <a:pt x="9022672" y="920351"/>
                </a:lnTo>
                <a:lnTo>
                  <a:pt x="9033103" y="874945"/>
                </a:lnTo>
                <a:lnTo>
                  <a:pt x="9040673" y="828514"/>
                </a:lnTo>
                <a:lnTo>
                  <a:pt x="9045285" y="781154"/>
                </a:lnTo>
                <a:lnTo>
                  <a:pt x="9046844" y="732961"/>
                </a:lnTo>
                <a:lnTo>
                  <a:pt x="9045285" y="684769"/>
                </a:lnTo>
                <a:lnTo>
                  <a:pt x="9040673" y="637409"/>
                </a:lnTo>
                <a:lnTo>
                  <a:pt x="9033103" y="590978"/>
                </a:lnTo>
                <a:lnTo>
                  <a:pt x="9022672" y="545572"/>
                </a:lnTo>
                <a:lnTo>
                  <a:pt x="9009478" y="501289"/>
                </a:lnTo>
                <a:lnTo>
                  <a:pt x="8993616" y="458224"/>
                </a:lnTo>
                <a:lnTo>
                  <a:pt x="8975183" y="416474"/>
                </a:lnTo>
                <a:lnTo>
                  <a:pt x="8954276" y="376137"/>
                </a:lnTo>
                <a:lnTo>
                  <a:pt x="8930991" y="337307"/>
                </a:lnTo>
                <a:lnTo>
                  <a:pt x="8905426" y="300083"/>
                </a:lnTo>
                <a:lnTo>
                  <a:pt x="8877675" y="264561"/>
                </a:lnTo>
                <a:lnTo>
                  <a:pt x="8847837" y="230836"/>
                </a:lnTo>
                <a:lnTo>
                  <a:pt x="8816007" y="199007"/>
                </a:lnTo>
                <a:lnTo>
                  <a:pt x="8782283" y="169169"/>
                </a:lnTo>
                <a:lnTo>
                  <a:pt x="8746761" y="141418"/>
                </a:lnTo>
                <a:lnTo>
                  <a:pt x="8709536" y="115853"/>
                </a:lnTo>
                <a:lnTo>
                  <a:pt x="8670707" y="92568"/>
                </a:lnTo>
                <a:lnTo>
                  <a:pt x="8630370" y="71661"/>
                </a:lnTo>
                <a:lnTo>
                  <a:pt x="8588620" y="53228"/>
                </a:lnTo>
                <a:lnTo>
                  <a:pt x="8545555" y="37366"/>
                </a:lnTo>
                <a:lnTo>
                  <a:pt x="8501272" y="24172"/>
                </a:lnTo>
                <a:lnTo>
                  <a:pt x="8455866" y="13741"/>
                </a:lnTo>
                <a:lnTo>
                  <a:pt x="8409435" y="6171"/>
                </a:lnTo>
                <a:lnTo>
                  <a:pt x="8362075" y="1559"/>
                </a:lnTo>
                <a:lnTo>
                  <a:pt x="83138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6690895" y="7936931"/>
            <a:ext cx="680720" cy="680720"/>
          </a:xfrm>
          <a:custGeom>
            <a:rect b="b" l="l" r="r" t="t"/>
            <a:pathLst>
              <a:path extrusionOk="0" h="680720" w="680720">
                <a:moveTo>
                  <a:pt x="340303" y="0"/>
                </a:moveTo>
                <a:lnTo>
                  <a:pt x="294127" y="3106"/>
                </a:lnTo>
                <a:lnTo>
                  <a:pt x="249838" y="12156"/>
                </a:lnTo>
                <a:lnTo>
                  <a:pt x="207843" y="26743"/>
                </a:lnTo>
                <a:lnTo>
                  <a:pt x="168547" y="46462"/>
                </a:lnTo>
                <a:lnTo>
                  <a:pt x="132355" y="70907"/>
                </a:lnTo>
                <a:lnTo>
                  <a:pt x="99673" y="99673"/>
                </a:lnTo>
                <a:lnTo>
                  <a:pt x="70907" y="132355"/>
                </a:lnTo>
                <a:lnTo>
                  <a:pt x="46462" y="168547"/>
                </a:lnTo>
                <a:lnTo>
                  <a:pt x="26743" y="207843"/>
                </a:lnTo>
                <a:lnTo>
                  <a:pt x="12156" y="249838"/>
                </a:lnTo>
                <a:lnTo>
                  <a:pt x="3106" y="294127"/>
                </a:lnTo>
                <a:lnTo>
                  <a:pt x="0" y="340303"/>
                </a:lnTo>
                <a:lnTo>
                  <a:pt x="3106" y="386480"/>
                </a:lnTo>
                <a:lnTo>
                  <a:pt x="12156" y="430769"/>
                </a:lnTo>
                <a:lnTo>
                  <a:pt x="26743" y="472764"/>
                </a:lnTo>
                <a:lnTo>
                  <a:pt x="46462" y="512060"/>
                </a:lnTo>
                <a:lnTo>
                  <a:pt x="70907" y="548252"/>
                </a:lnTo>
                <a:lnTo>
                  <a:pt x="99673" y="580933"/>
                </a:lnTo>
                <a:lnTo>
                  <a:pt x="132355" y="609700"/>
                </a:lnTo>
                <a:lnTo>
                  <a:pt x="168547" y="634145"/>
                </a:lnTo>
                <a:lnTo>
                  <a:pt x="207843" y="653864"/>
                </a:lnTo>
                <a:lnTo>
                  <a:pt x="249838" y="668451"/>
                </a:lnTo>
                <a:lnTo>
                  <a:pt x="294127" y="677500"/>
                </a:lnTo>
                <a:lnTo>
                  <a:pt x="340303" y="680607"/>
                </a:lnTo>
                <a:lnTo>
                  <a:pt x="386480" y="677500"/>
                </a:lnTo>
                <a:lnTo>
                  <a:pt x="430769" y="668451"/>
                </a:lnTo>
                <a:lnTo>
                  <a:pt x="472764" y="653864"/>
                </a:lnTo>
                <a:lnTo>
                  <a:pt x="512060" y="634145"/>
                </a:lnTo>
                <a:lnTo>
                  <a:pt x="548252" y="609700"/>
                </a:lnTo>
                <a:lnTo>
                  <a:pt x="580933" y="580933"/>
                </a:lnTo>
                <a:lnTo>
                  <a:pt x="609700" y="548252"/>
                </a:lnTo>
                <a:lnTo>
                  <a:pt x="634145" y="512060"/>
                </a:lnTo>
                <a:lnTo>
                  <a:pt x="653864" y="472764"/>
                </a:lnTo>
                <a:lnTo>
                  <a:pt x="668451" y="430769"/>
                </a:lnTo>
                <a:lnTo>
                  <a:pt x="677500" y="386480"/>
                </a:lnTo>
                <a:lnTo>
                  <a:pt x="680607" y="340303"/>
                </a:lnTo>
                <a:lnTo>
                  <a:pt x="677500" y="294127"/>
                </a:lnTo>
                <a:lnTo>
                  <a:pt x="668451" y="249838"/>
                </a:lnTo>
                <a:lnTo>
                  <a:pt x="653864" y="207843"/>
                </a:lnTo>
                <a:lnTo>
                  <a:pt x="634145" y="168547"/>
                </a:lnTo>
                <a:lnTo>
                  <a:pt x="609700" y="132355"/>
                </a:lnTo>
                <a:lnTo>
                  <a:pt x="580933" y="99673"/>
                </a:lnTo>
                <a:lnTo>
                  <a:pt x="548252" y="70907"/>
                </a:lnTo>
                <a:lnTo>
                  <a:pt x="512060" y="46462"/>
                </a:lnTo>
                <a:lnTo>
                  <a:pt x="472764" y="26743"/>
                </a:lnTo>
                <a:lnTo>
                  <a:pt x="430769" y="12156"/>
                </a:lnTo>
                <a:lnTo>
                  <a:pt x="386480" y="3106"/>
                </a:lnTo>
                <a:lnTo>
                  <a:pt x="340303" y="0"/>
                </a:lnTo>
                <a:close/>
              </a:path>
            </a:pathLst>
          </a:custGeom>
          <a:solidFill>
            <a:srgbClr val="FEB6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015028" y="10478885"/>
            <a:ext cx="344805" cy="396875"/>
          </a:xfrm>
          <a:custGeom>
            <a:rect b="b" l="l" r="r" t="t"/>
            <a:pathLst>
              <a:path extrusionOk="0" h="396875" w="344805">
                <a:moveTo>
                  <a:pt x="118415" y="0"/>
                </a:moveTo>
                <a:lnTo>
                  <a:pt x="85940" y="543"/>
                </a:lnTo>
                <a:lnTo>
                  <a:pt x="54876" y="2172"/>
                </a:lnTo>
                <a:lnTo>
                  <a:pt x="25978" y="4885"/>
                </a:lnTo>
                <a:lnTo>
                  <a:pt x="0" y="8680"/>
                </a:lnTo>
                <a:lnTo>
                  <a:pt x="0" y="390480"/>
                </a:lnTo>
                <a:lnTo>
                  <a:pt x="18209" y="392602"/>
                </a:lnTo>
                <a:lnTo>
                  <a:pt x="40865" y="394453"/>
                </a:lnTo>
                <a:lnTo>
                  <a:pt x="68072" y="395763"/>
                </a:lnTo>
                <a:lnTo>
                  <a:pt x="99934" y="396260"/>
                </a:lnTo>
                <a:lnTo>
                  <a:pt x="154492" y="393202"/>
                </a:lnTo>
                <a:lnTo>
                  <a:pt x="203262" y="383917"/>
                </a:lnTo>
                <a:lnTo>
                  <a:pt x="245421" y="368236"/>
                </a:lnTo>
                <a:lnTo>
                  <a:pt x="280148" y="345989"/>
                </a:lnTo>
                <a:lnTo>
                  <a:pt x="297309" y="327529"/>
                </a:lnTo>
                <a:lnTo>
                  <a:pt x="118415" y="327529"/>
                </a:lnTo>
                <a:lnTo>
                  <a:pt x="110306" y="327501"/>
                </a:lnTo>
                <a:lnTo>
                  <a:pt x="102030" y="327309"/>
                </a:lnTo>
                <a:lnTo>
                  <a:pt x="94293" y="326787"/>
                </a:lnTo>
                <a:lnTo>
                  <a:pt x="87798" y="325770"/>
                </a:lnTo>
                <a:lnTo>
                  <a:pt x="87798" y="71065"/>
                </a:lnTo>
                <a:lnTo>
                  <a:pt x="94517" y="69768"/>
                </a:lnTo>
                <a:lnTo>
                  <a:pt x="103398" y="68649"/>
                </a:lnTo>
                <a:lnTo>
                  <a:pt x="114445" y="67864"/>
                </a:lnTo>
                <a:lnTo>
                  <a:pt x="127661" y="67568"/>
                </a:lnTo>
                <a:lnTo>
                  <a:pt x="306454" y="67568"/>
                </a:lnTo>
                <a:lnTo>
                  <a:pt x="305764" y="66463"/>
                </a:lnTo>
                <a:lnTo>
                  <a:pt x="278431" y="40438"/>
                </a:lnTo>
                <a:lnTo>
                  <a:pt x="248307" y="22170"/>
                </a:lnTo>
                <a:lnTo>
                  <a:pt x="212496" y="9597"/>
                </a:lnTo>
                <a:lnTo>
                  <a:pt x="169648" y="2335"/>
                </a:lnTo>
                <a:lnTo>
                  <a:pt x="118415" y="0"/>
                </a:lnTo>
                <a:close/>
              </a:path>
              <a:path extrusionOk="0" h="396875" w="344805">
                <a:moveTo>
                  <a:pt x="306454" y="67568"/>
                </a:moveTo>
                <a:lnTo>
                  <a:pt x="127661" y="67568"/>
                </a:lnTo>
                <a:lnTo>
                  <a:pt x="179152" y="75106"/>
                </a:lnTo>
                <a:lnTo>
                  <a:pt x="218071" y="97972"/>
                </a:lnTo>
                <a:lnTo>
                  <a:pt x="242690" y="136546"/>
                </a:lnTo>
                <a:lnTo>
                  <a:pt x="251280" y="191208"/>
                </a:lnTo>
                <a:lnTo>
                  <a:pt x="245171" y="241145"/>
                </a:lnTo>
                <a:lnTo>
                  <a:pt x="227638" y="279524"/>
                </a:lnTo>
                <a:lnTo>
                  <a:pt x="199873" y="306567"/>
                </a:lnTo>
                <a:lnTo>
                  <a:pt x="163068" y="322495"/>
                </a:lnTo>
                <a:lnTo>
                  <a:pt x="118415" y="327529"/>
                </a:lnTo>
                <a:lnTo>
                  <a:pt x="297309" y="327529"/>
                </a:lnTo>
                <a:lnTo>
                  <a:pt x="305764" y="318434"/>
                </a:lnTo>
                <a:lnTo>
                  <a:pt x="326069" y="283190"/>
                </a:lnTo>
                <a:lnTo>
                  <a:pt x="339443" y="239936"/>
                </a:lnTo>
                <a:lnTo>
                  <a:pt x="344261" y="188350"/>
                </a:lnTo>
                <a:lnTo>
                  <a:pt x="339658" y="140208"/>
                </a:lnTo>
                <a:lnTo>
                  <a:pt x="326499" y="99650"/>
                </a:lnTo>
                <a:lnTo>
                  <a:pt x="306454" y="67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1391073" y="10588635"/>
            <a:ext cx="269875" cy="288925"/>
          </a:xfrm>
          <a:custGeom>
            <a:rect b="b" l="l" r="r" t="t"/>
            <a:pathLst>
              <a:path extrusionOk="0" h="288925" w="269875">
                <a:moveTo>
                  <a:pt x="87798" y="0"/>
                </a:moveTo>
                <a:lnTo>
                  <a:pt x="0" y="0"/>
                </a:lnTo>
                <a:lnTo>
                  <a:pt x="0" y="165775"/>
                </a:lnTo>
                <a:lnTo>
                  <a:pt x="7397" y="221794"/>
                </a:lnTo>
                <a:lnTo>
                  <a:pt x="28005" y="260006"/>
                </a:lnTo>
                <a:lnTo>
                  <a:pt x="59445" y="281865"/>
                </a:lnTo>
                <a:lnTo>
                  <a:pt x="99337" y="288828"/>
                </a:lnTo>
                <a:lnTo>
                  <a:pt x="133050" y="284044"/>
                </a:lnTo>
                <a:lnTo>
                  <a:pt x="158475" y="272216"/>
                </a:lnTo>
                <a:lnTo>
                  <a:pt x="176422" y="257138"/>
                </a:lnTo>
                <a:lnTo>
                  <a:pt x="187701" y="242599"/>
                </a:lnTo>
                <a:lnTo>
                  <a:pt x="268169" y="242599"/>
                </a:lnTo>
                <a:lnTo>
                  <a:pt x="267622" y="217773"/>
                </a:lnTo>
                <a:lnTo>
                  <a:pt x="132257" y="217773"/>
                </a:lnTo>
                <a:lnTo>
                  <a:pt x="112147" y="213251"/>
                </a:lnTo>
                <a:lnTo>
                  <a:pt x="98326" y="200226"/>
                </a:lnTo>
                <a:lnTo>
                  <a:pt x="90357" y="179509"/>
                </a:lnTo>
                <a:lnTo>
                  <a:pt x="87798" y="151911"/>
                </a:lnTo>
                <a:lnTo>
                  <a:pt x="87798" y="0"/>
                </a:lnTo>
                <a:close/>
              </a:path>
              <a:path extrusionOk="0" h="288925" w="269875">
                <a:moveTo>
                  <a:pt x="268169" y="242599"/>
                </a:moveTo>
                <a:lnTo>
                  <a:pt x="189428" y="242599"/>
                </a:lnTo>
                <a:lnTo>
                  <a:pt x="193491" y="282452"/>
                </a:lnTo>
                <a:lnTo>
                  <a:pt x="269740" y="282452"/>
                </a:lnTo>
                <a:lnTo>
                  <a:pt x="268892" y="263484"/>
                </a:lnTo>
                <a:lnTo>
                  <a:pt x="268169" y="242599"/>
                </a:lnTo>
                <a:close/>
              </a:path>
              <a:path extrusionOk="0" h="288925" w="269875">
                <a:moveTo>
                  <a:pt x="267426" y="0"/>
                </a:moveTo>
                <a:lnTo>
                  <a:pt x="179617" y="0"/>
                </a:lnTo>
                <a:lnTo>
                  <a:pt x="179617" y="175586"/>
                </a:lnTo>
                <a:lnTo>
                  <a:pt x="178476" y="181973"/>
                </a:lnTo>
                <a:lnTo>
                  <a:pt x="148622" y="214942"/>
                </a:lnTo>
                <a:lnTo>
                  <a:pt x="132257" y="217773"/>
                </a:lnTo>
                <a:lnTo>
                  <a:pt x="267622" y="217773"/>
                </a:lnTo>
                <a:lnTo>
                  <a:pt x="267546" y="207672"/>
                </a:lnTo>
                <a:lnTo>
                  <a:pt x="2674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690722" y="10582258"/>
            <a:ext cx="295275" cy="295275"/>
          </a:xfrm>
          <a:custGeom>
            <a:rect b="b" l="l" r="r" t="t"/>
            <a:pathLst>
              <a:path extrusionOk="0" h="295275" w="295275">
                <a:moveTo>
                  <a:pt x="151325" y="0"/>
                </a:moveTo>
                <a:lnTo>
                  <a:pt x="100541" y="6797"/>
                </a:lnTo>
                <a:lnTo>
                  <a:pt x="58632" y="26376"/>
                </a:lnTo>
                <a:lnTo>
                  <a:pt x="26982" y="57515"/>
                </a:lnTo>
                <a:lnTo>
                  <a:pt x="6976" y="98992"/>
                </a:lnTo>
                <a:lnTo>
                  <a:pt x="0" y="149587"/>
                </a:lnTo>
                <a:lnTo>
                  <a:pt x="7267" y="199780"/>
                </a:lnTo>
                <a:lnTo>
                  <a:pt x="27646" y="240275"/>
                </a:lnTo>
                <a:lnTo>
                  <a:pt x="59001" y="270235"/>
                </a:lnTo>
                <a:lnTo>
                  <a:pt x="99197" y="288823"/>
                </a:lnTo>
                <a:lnTo>
                  <a:pt x="146100" y="295205"/>
                </a:lnTo>
                <a:lnTo>
                  <a:pt x="146707" y="295205"/>
                </a:lnTo>
                <a:lnTo>
                  <a:pt x="190975" y="289455"/>
                </a:lnTo>
                <a:lnTo>
                  <a:pt x="231393" y="271946"/>
                </a:lnTo>
                <a:lnTo>
                  <a:pt x="264522" y="242290"/>
                </a:lnTo>
                <a:lnTo>
                  <a:pt x="269867" y="232223"/>
                </a:lnTo>
                <a:lnTo>
                  <a:pt x="147283" y="232223"/>
                </a:lnTo>
                <a:lnTo>
                  <a:pt x="122753" y="225791"/>
                </a:lnTo>
                <a:lnTo>
                  <a:pt x="104826" y="208046"/>
                </a:lnTo>
                <a:lnTo>
                  <a:pt x="93829" y="181308"/>
                </a:lnTo>
                <a:lnTo>
                  <a:pt x="90091" y="147901"/>
                </a:lnTo>
                <a:lnTo>
                  <a:pt x="93268" y="116837"/>
                </a:lnTo>
                <a:lnTo>
                  <a:pt x="103377" y="89620"/>
                </a:lnTo>
                <a:lnTo>
                  <a:pt x="121282" y="70311"/>
                </a:lnTo>
                <a:lnTo>
                  <a:pt x="147848" y="62971"/>
                </a:lnTo>
                <a:lnTo>
                  <a:pt x="272154" y="62971"/>
                </a:lnTo>
                <a:lnTo>
                  <a:pt x="269317" y="57033"/>
                </a:lnTo>
                <a:lnTo>
                  <a:pt x="239139" y="26423"/>
                </a:lnTo>
                <a:lnTo>
                  <a:pt x="199338" y="6874"/>
                </a:lnTo>
                <a:lnTo>
                  <a:pt x="151325" y="0"/>
                </a:lnTo>
                <a:close/>
              </a:path>
              <a:path extrusionOk="0" h="295275" w="295275">
                <a:moveTo>
                  <a:pt x="272154" y="62971"/>
                </a:moveTo>
                <a:lnTo>
                  <a:pt x="147848" y="62971"/>
                </a:lnTo>
                <a:lnTo>
                  <a:pt x="173435" y="70311"/>
                </a:lnTo>
                <a:lnTo>
                  <a:pt x="190821" y="89545"/>
                </a:lnTo>
                <a:lnTo>
                  <a:pt x="200739" y="116585"/>
                </a:lnTo>
                <a:lnTo>
                  <a:pt x="203889" y="147304"/>
                </a:lnTo>
                <a:lnTo>
                  <a:pt x="200011" y="182023"/>
                </a:lnTo>
                <a:lnTo>
                  <a:pt x="188877" y="208831"/>
                </a:lnTo>
                <a:lnTo>
                  <a:pt x="171240" y="226105"/>
                </a:lnTo>
                <a:lnTo>
                  <a:pt x="147848" y="232223"/>
                </a:lnTo>
                <a:lnTo>
                  <a:pt x="269867" y="232223"/>
                </a:lnTo>
                <a:lnTo>
                  <a:pt x="286922" y="200101"/>
                </a:lnTo>
                <a:lnTo>
                  <a:pt x="295153" y="144990"/>
                </a:lnTo>
                <a:lnTo>
                  <a:pt x="288458" y="97093"/>
                </a:lnTo>
                <a:lnTo>
                  <a:pt x="272154" y="62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2015973" y="10582258"/>
            <a:ext cx="229235" cy="295275"/>
          </a:xfrm>
          <a:custGeom>
            <a:rect b="b" l="l" r="r" t="t"/>
            <a:pathLst>
              <a:path extrusionOk="0" h="295275" w="229235">
                <a:moveTo>
                  <a:pt x="161722" y="0"/>
                </a:moveTo>
                <a:lnTo>
                  <a:pt x="104534" y="7690"/>
                </a:lnTo>
                <a:lnTo>
                  <a:pt x="59381" y="29078"/>
                </a:lnTo>
                <a:lnTo>
                  <a:pt x="26649" y="61640"/>
                </a:lnTo>
                <a:lnTo>
                  <a:pt x="6726" y="102853"/>
                </a:lnTo>
                <a:lnTo>
                  <a:pt x="0" y="150194"/>
                </a:lnTo>
                <a:lnTo>
                  <a:pt x="6796" y="199452"/>
                </a:lnTo>
                <a:lnTo>
                  <a:pt x="26374" y="239687"/>
                </a:lnTo>
                <a:lnTo>
                  <a:pt x="57513" y="269794"/>
                </a:lnTo>
                <a:lnTo>
                  <a:pt x="98993" y="288668"/>
                </a:lnTo>
                <a:lnTo>
                  <a:pt x="149597" y="295205"/>
                </a:lnTo>
                <a:lnTo>
                  <a:pt x="173810" y="294185"/>
                </a:lnTo>
                <a:lnTo>
                  <a:pt x="195589" y="291377"/>
                </a:lnTo>
                <a:lnTo>
                  <a:pt x="214013" y="287161"/>
                </a:lnTo>
                <a:lnTo>
                  <a:pt x="228160" y="281918"/>
                </a:lnTo>
                <a:lnTo>
                  <a:pt x="219241" y="226464"/>
                </a:lnTo>
                <a:lnTo>
                  <a:pt x="167481" y="226464"/>
                </a:lnTo>
                <a:lnTo>
                  <a:pt x="137358" y="221318"/>
                </a:lnTo>
                <a:lnTo>
                  <a:pt x="112751" y="206097"/>
                </a:lnTo>
                <a:lnTo>
                  <a:pt x="96156" y="181128"/>
                </a:lnTo>
                <a:lnTo>
                  <a:pt x="90070" y="146738"/>
                </a:lnTo>
                <a:lnTo>
                  <a:pt x="95165" y="114873"/>
                </a:lnTo>
                <a:lnTo>
                  <a:pt x="110382" y="89832"/>
                </a:lnTo>
                <a:lnTo>
                  <a:pt x="134369" y="73457"/>
                </a:lnTo>
                <a:lnTo>
                  <a:pt x="165775" y="67589"/>
                </a:lnTo>
                <a:lnTo>
                  <a:pt x="216706" y="67589"/>
                </a:lnTo>
                <a:lnTo>
                  <a:pt x="228715" y="11004"/>
                </a:lnTo>
                <a:lnTo>
                  <a:pt x="213708" y="6356"/>
                </a:lnTo>
                <a:lnTo>
                  <a:pt x="196966" y="2899"/>
                </a:lnTo>
                <a:lnTo>
                  <a:pt x="179351" y="743"/>
                </a:lnTo>
                <a:lnTo>
                  <a:pt x="161722" y="0"/>
                </a:lnTo>
                <a:close/>
              </a:path>
              <a:path extrusionOk="0" h="295275" w="229235">
                <a:moveTo>
                  <a:pt x="217752" y="217208"/>
                </a:moveTo>
                <a:lnTo>
                  <a:pt x="207217" y="221097"/>
                </a:lnTo>
                <a:lnTo>
                  <a:pt x="195436" y="224007"/>
                </a:lnTo>
                <a:lnTo>
                  <a:pt x="182245" y="225832"/>
                </a:lnTo>
                <a:lnTo>
                  <a:pt x="167481" y="226464"/>
                </a:lnTo>
                <a:lnTo>
                  <a:pt x="219241" y="226464"/>
                </a:lnTo>
                <a:lnTo>
                  <a:pt x="217752" y="217208"/>
                </a:lnTo>
                <a:close/>
              </a:path>
              <a:path extrusionOk="0" h="295275" w="229235">
                <a:moveTo>
                  <a:pt x="216706" y="67589"/>
                </a:moveTo>
                <a:lnTo>
                  <a:pt x="165775" y="67589"/>
                </a:lnTo>
                <a:lnTo>
                  <a:pt x="181732" y="68298"/>
                </a:lnTo>
                <a:lnTo>
                  <a:pt x="195085" y="70203"/>
                </a:lnTo>
                <a:lnTo>
                  <a:pt x="206055" y="72974"/>
                </a:lnTo>
                <a:lnTo>
                  <a:pt x="214862" y="76280"/>
                </a:lnTo>
                <a:lnTo>
                  <a:pt x="216706" y="675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2329958" y="10512431"/>
            <a:ext cx="295275" cy="367030"/>
          </a:xfrm>
          <a:custGeom>
            <a:rect b="b" l="l" r="r" t="t"/>
            <a:pathLst>
              <a:path extrusionOk="0" h="367029" w="295275">
                <a:moveTo>
                  <a:pt x="81913" y="0"/>
                </a:moveTo>
                <a:lnTo>
                  <a:pt x="0" y="0"/>
                </a:lnTo>
                <a:lnTo>
                  <a:pt x="87" y="202328"/>
                </a:lnTo>
                <a:lnTo>
                  <a:pt x="4386" y="253490"/>
                </a:lnTo>
                <a:lnTo>
                  <a:pt x="17247" y="295309"/>
                </a:lnTo>
                <a:lnTo>
                  <a:pt x="66613" y="349378"/>
                </a:lnTo>
                <a:lnTo>
                  <a:pt x="144529" y="366690"/>
                </a:lnTo>
                <a:lnTo>
                  <a:pt x="188380" y="362246"/>
                </a:lnTo>
                <a:lnTo>
                  <a:pt x="225390" y="348817"/>
                </a:lnTo>
                <a:lnTo>
                  <a:pt x="255053" y="326257"/>
                </a:lnTo>
                <a:lnTo>
                  <a:pt x="272117" y="301352"/>
                </a:lnTo>
                <a:lnTo>
                  <a:pt x="147199" y="301352"/>
                </a:lnTo>
                <a:lnTo>
                  <a:pt x="119382" y="295447"/>
                </a:lnTo>
                <a:lnTo>
                  <a:pt x="98897" y="277800"/>
                </a:lnTo>
                <a:lnTo>
                  <a:pt x="86242" y="248511"/>
                </a:lnTo>
                <a:lnTo>
                  <a:pt x="81913" y="207679"/>
                </a:lnTo>
                <a:lnTo>
                  <a:pt x="81913" y="0"/>
                </a:lnTo>
                <a:close/>
              </a:path>
              <a:path extrusionOk="0" h="367029" w="295275">
                <a:moveTo>
                  <a:pt x="294922" y="0"/>
                </a:moveTo>
                <a:lnTo>
                  <a:pt x="213574" y="0"/>
                </a:lnTo>
                <a:lnTo>
                  <a:pt x="213574" y="207679"/>
                </a:lnTo>
                <a:lnTo>
                  <a:pt x="209227" y="249195"/>
                </a:lnTo>
                <a:lnTo>
                  <a:pt x="196450" y="278409"/>
                </a:lnTo>
                <a:lnTo>
                  <a:pt x="175642" y="295675"/>
                </a:lnTo>
                <a:lnTo>
                  <a:pt x="147199" y="301352"/>
                </a:lnTo>
                <a:lnTo>
                  <a:pt x="272117" y="301352"/>
                </a:lnTo>
                <a:lnTo>
                  <a:pt x="276866" y="294419"/>
                </a:lnTo>
                <a:lnTo>
                  <a:pt x="290324" y="253158"/>
                </a:lnTo>
                <a:lnTo>
                  <a:pt x="294922" y="202328"/>
                </a:lnTo>
                <a:lnTo>
                  <a:pt x="294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2665819" y="10506540"/>
            <a:ext cx="286385" cy="372745"/>
          </a:xfrm>
          <a:custGeom>
            <a:rect b="b" l="l" r="r" t="t"/>
            <a:pathLst>
              <a:path extrusionOk="0" h="372745" w="286385">
                <a:moveTo>
                  <a:pt x="196946" y="0"/>
                </a:moveTo>
                <a:lnTo>
                  <a:pt x="151663" y="4155"/>
                </a:lnTo>
                <a:lnTo>
                  <a:pt x="110160" y="16457"/>
                </a:lnTo>
                <a:lnTo>
                  <a:pt x="73599" y="36663"/>
                </a:lnTo>
                <a:lnTo>
                  <a:pt x="43141" y="64528"/>
                </a:lnTo>
                <a:lnTo>
                  <a:pt x="19948" y="99809"/>
                </a:lnTo>
                <a:lnTo>
                  <a:pt x="5180" y="142260"/>
                </a:lnTo>
                <a:lnTo>
                  <a:pt x="0" y="191638"/>
                </a:lnTo>
                <a:lnTo>
                  <a:pt x="5332" y="240721"/>
                </a:lnTo>
                <a:lnTo>
                  <a:pt x="21262" y="284219"/>
                </a:lnTo>
                <a:lnTo>
                  <a:pt x="47687" y="320642"/>
                </a:lnTo>
                <a:lnTo>
                  <a:pt x="84503" y="348501"/>
                </a:lnTo>
                <a:lnTo>
                  <a:pt x="131610" y="366308"/>
                </a:lnTo>
                <a:lnTo>
                  <a:pt x="188905" y="372575"/>
                </a:lnTo>
                <a:lnTo>
                  <a:pt x="219788" y="371116"/>
                </a:lnTo>
                <a:lnTo>
                  <a:pt x="246057" y="367346"/>
                </a:lnTo>
                <a:lnTo>
                  <a:pt x="266904" y="362172"/>
                </a:lnTo>
                <a:lnTo>
                  <a:pt x="281520" y="356502"/>
                </a:lnTo>
                <a:lnTo>
                  <a:pt x="271469" y="304577"/>
                </a:lnTo>
                <a:lnTo>
                  <a:pt x="201239" y="304577"/>
                </a:lnTo>
                <a:lnTo>
                  <a:pt x="152460" y="296337"/>
                </a:lnTo>
                <a:lnTo>
                  <a:pt x="116128" y="272790"/>
                </a:lnTo>
                <a:lnTo>
                  <a:pt x="93447" y="235692"/>
                </a:lnTo>
                <a:lnTo>
                  <a:pt x="85620" y="186800"/>
                </a:lnTo>
                <a:lnTo>
                  <a:pt x="94492" y="134290"/>
                </a:lnTo>
                <a:lnTo>
                  <a:pt x="118868" y="97031"/>
                </a:lnTo>
                <a:lnTo>
                  <a:pt x="155388" y="74822"/>
                </a:lnTo>
                <a:lnTo>
                  <a:pt x="200695" y="67463"/>
                </a:lnTo>
                <a:lnTo>
                  <a:pt x="272628" y="67463"/>
                </a:lnTo>
                <a:lnTo>
                  <a:pt x="285813" y="16104"/>
                </a:lnTo>
                <a:lnTo>
                  <a:pt x="271774" y="10411"/>
                </a:lnTo>
                <a:lnTo>
                  <a:pt x="251809" y="5228"/>
                </a:lnTo>
                <a:lnTo>
                  <a:pt x="226628" y="1457"/>
                </a:lnTo>
                <a:lnTo>
                  <a:pt x="196946" y="0"/>
                </a:lnTo>
                <a:close/>
              </a:path>
              <a:path extrusionOk="0" h="372745" w="286385">
                <a:moveTo>
                  <a:pt x="269195" y="292828"/>
                </a:moveTo>
                <a:lnTo>
                  <a:pt x="255270" y="297359"/>
                </a:lnTo>
                <a:lnTo>
                  <a:pt x="238429" y="301098"/>
                </a:lnTo>
                <a:lnTo>
                  <a:pt x="219983" y="303639"/>
                </a:lnTo>
                <a:lnTo>
                  <a:pt x="201239" y="304577"/>
                </a:lnTo>
                <a:lnTo>
                  <a:pt x="271469" y="304577"/>
                </a:lnTo>
                <a:lnTo>
                  <a:pt x="269195" y="292828"/>
                </a:lnTo>
                <a:close/>
              </a:path>
              <a:path extrusionOk="0" h="372745" w="286385">
                <a:moveTo>
                  <a:pt x="272628" y="67463"/>
                </a:moveTo>
                <a:lnTo>
                  <a:pt x="200695" y="67463"/>
                </a:lnTo>
                <a:lnTo>
                  <a:pt x="221262" y="68578"/>
                </a:lnTo>
                <a:lnTo>
                  <a:pt x="239567" y="71550"/>
                </a:lnTo>
                <a:lnTo>
                  <a:pt x="255561" y="75821"/>
                </a:lnTo>
                <a:lnTo>
                  <a:pt x="269195" y="80835"/>
                </a:lnTo>
                <a:lnTo>
                  <a:pt x="272628" y="674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920631" y="10429003"/>
            <a:ext cx="86290" cy="862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8305734" y="7635875"/>
            <a:ext cx="776611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770750" y="3978758"/>
            <a:ext cx="10562598" cy="115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g42k-rykpa6NTgoPou9K4fcrM8O14yy-JyZnHtZg6x0/edit#heading=h.rp8rke4cmwdp" TargetMode="External"/><Relationship Id="rId4" Type="http://schemas.openxmlformats.org/officeDocument/2006/relationships/hyperlink" Target="https://docs.google.com/document/d/1g42k-rykpa6NTgoPou9K4fcrM8O14yy-JyZnHtZg6x0/edit#heading=h.rp8rke4cmwdp" TargetMode="External"/><Relationship Id="rId5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g42k-rykpa6NTgoPou9K4fcrM8O14yy-JyZnHtZg6x0/edit#heading=h.yh7924idr0ji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5784850" y="7037070"/>
            <a:ext cx="12649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6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Presentación</a:t>
            </a:r>
            <a:r>
              <a:rPr b="1" lang="es-CL" sz="6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Examen Soporte Computacional</a:t>
            </a:r>
            <a:endParaRPr b="1" i="0" sz="6000" u="none" cap="none" strike="noStrike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8510825" y="5300675"/>
            <a:ext cx="10090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FFC000"/>
                </a:solidFill>
              </a:rPr>
              <a:t>Integrantes:</a:t>
            </a:r>
            <a:r>
              <a:rPr lang="es-CL" sz="4000">
                <a:solidFill>
                  <a:srgbClr val="FFC000"/>
                </a:solidFill>
              </a:rPr>
              <a:t>Brian Escarate, </a:t>
            </a:r>
            <a:r>
              <a:rPr lang="es-CL" sz="4000">
                <a:solidFill>
                  <a:srgbClr val="FFC000"/>
                </a:solidFill>
              </a:rPr>
              <a:t>Agustin Gallardo, Leonardo Torres, </a:t>
            </a:r>
            <a:r>
              <a:rPr lang="es-CL" sz="4000">
                <a:solidFill>
                  <a:srgbClr val="FFC000"/>
                </a:solidFill>
              </a:rPr>
              <a:t>Gabriel Zuñiga</a:t>
            </a:r>
            <a:endParaRPr b="0" i="0" sz="4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cad8b7c76_2_31"/>
          <p:cNvSpPr txBox="1"/>
          <p:nvPr>
            <p:ph type="ctrTitle"/>
          </p:nvPr>
        </p:nvSpPr>
        <p:spPr>
          <a:xfrm>
            <a:off x="7269575" y="2540100"/>
            <a:ext cx="9879600" cy="20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/>
              <a:t>Plantilla de un guión de atención al cliente con el protocolo de atención.</a:t>
            </a:r>
            <a:endParaRPr/>
          </a:p>
        </p:txBody>
      </p:sp>
      <p:pic>
        <p:nvPicPr>
          <p:cNvPr id="148" name="Google Shape;148;g13cad8b7c76_2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6300" y="4645475"/>
            <a:ext cx="6326150" cy="43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cad8b7c76_2_47"/>
          <p:cNvSpPr txBox="1"/>
          <p:nvPr>
            <p:ph type="ctrTitle"/>
          </p:nvPr>
        </p:nvSpPr>
        <p:spPr>
          <a:xfrm>
            <a:off x="6653850" y="2506200"/>
            <a:ext cx="10848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CL"/>
              <a:t>Conclusión.</a:t>
            </a:r>
            <a:endParaRPr/>
          </a:p>
        </p:txBody>
      </p:sp>
      <p:sp>
        <p:nvSpPr>
          <p:cNvPr id="155" name="Google Shape;155;g13cad8b7c76_2_47"/>
          <p:cNvSpPr txBox="1"/>
          <p:nvPr/>
        </p:nvSpPr>
        <p:spPr>
          <a:xfrm>
            <a:off x="7077625" y="3484325"/>
            <a:ext cx="100719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3400">
                <a:solidFill>
                  <a:srgbClr val="FFC000"/>
                </a:solidFill>
              </a:rPr>
              <a:t>Para lograr la mantención del hardware se debe usar una mesa de ayuda, la cual tiene ciertos requerimientos previos, como protocolos, personal y herramientas e insumos. En el uso día a día, hay diferentes piezas de hardware, las cuales se pueden gestionar servicios de mantenimiento, además de impresiones de alta calidad.</a:t>
            </a:r>
            <a:endParaRPr sz="3700">
              <a:solidFill>
                <a:srgbClr val="FFC000"/>
              </a:solidFill>
            </a:endParaRPr>
          </a:p>
        </p:txBody>
      </p:sp>
      <p:pic>
        <p:nvPicPr>
          <p:cNvPr id="156" name="Google Shape;156;g13cad8b7c76_2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25" y="3388775"/>
            <a:ext cx="4232450" cy="53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ad8b7c76_2_52"/>
          <p:cNvSpPr txBox="1"/>
          <p:nvPr>
            <p:ph type="ctrTitle"/>
          </p:nvPr>
        </p:nvSpPr>
        <p:spPr>
          <a:xfrm>
            <a:off x="6675800" y="3654350"/>
            <a:ext cx="108261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Reflexión.</a:t>
            </a:r>
            <a:endParaRPr/>
          </a:p>
        </p:txBody>
      </p:sp>
      <p:sp>
        <p:nvSpPr>
          <p:cNvPr id="163" name="Google Shape;163;g13cad8b7c76_2_52"/>
          <p:cNvSpPr txBox="1"/>
          <p:nvPr/>
        </p:nvSpPr>
        <p:spPr>
          <a:xfrm>
            <a:off x="7808300" y="4572000"/>
            <a:ext cx="85611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>
                <a:solidFill>
                  <a:srgbClr val="FFC000"/>
                </a:solidFill>
              </a:rPr>
              <a:t>El objetivo</a:t>
            </a:r>
            <a:r>
              <a:rPr lang="es-CL" sz="3600">
                <a:solidFill>
                  <a:srgbClr val="FFC000"/>
                </a:solidFill>
              </a:rPr>
              <a:t> final de este trabajo fue </a:t>
            </a:r>
            <a:r>
              <a:rPr lang="es-CL" sz="3600">
                <a:solidFill>
                  <a:srgbClr val="FFC000"/>
                </a:solidFill>
              </a:rPr>
              <a:t>aprender</a:t>
            </a:r>
            <a:r>
              <a:rPr lang="es-CL" sz="3600">
                <a:solidFill>
                  <a:srgbClr val="FFC000"/>
                </a:solidFill>
              </a:rPr>
              <a:t> </a:t>
            </a:r>
            <a:r>
              <a:rPr lang="es-CL" sz="3600">
                <a:solidFill>
                  <a:srgbClr val="FFC000"/>
                </a:solidFill>
              </a:rPr>
              <a:t>más</a:t>
            </a:r>
            <a:r>
              <a:rPr lang="es-CL" sz="3600">
                <a:solidFill>
                  <a:srgbClr val="FFC000"/>
                </a:solidFill>
              </a:rPr>
              <a:t> sobre  </a:t>
            </a:r>
            <a:r>
              <a:rPr lang="es-CL" sz="3600">
                <a:solidFill>
                  <a:srgbClr val="FFC000"/>
                </a:solidFill>
              </a:rPr>
              <a:t>hardware</a:t>
            </a:r>
            <a:r>
              <a:rPr lang="es-CL" sz="3600">
                <a:solidFill>
                  <a:srgbClr val="FFC000"/>
                </a:solidFill>
              </a:rPr>
              <a:t> y software, crear </a:t>
            </a:r>
            <a:r>
              <a:rPr lang="es-CL" sz="3600">
                <a:solidFill>
                  <a:srgbClr val="FFC000"/>
                </a:solidFill>
              </a:rPr>
              <a:t>diagnósticos</a:t>
            </a:r>
            <a:r>
              <a:rPr lang="es-CL" sz="3600">
                <a:solidFill>
                  <a:srgbClr val="FFC000"/>
                </a:solidFill>
              </a:rPr>
              <a:t> de </a:t>
            </a:r>
            <a:r>
              <a:rPr lang="es-CL" sz="3600">
                <a:solidFill>
                  <a:srgbClr val="FFC000"/>
                </a:solidFill>
              </a:rPr>
              <a:t>problemas, planes de acciones y configuraciones de software además que aprendimos a elaborar un informe de la mejor manera posible con el equipo de trabajo.</a:t>
            </a:r>
            <a:endParaRPr sz="36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cad8b7c76_2_68"/>
          <p:cNvSpPr txBox="1"/>
          <p:nvPr/>
        </p:nvSpPr>
        <p:spPr>
          <a:xfrm>
            <a:off x="5784850" y="7037070"/>
            <a:ext cx="12649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6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Presentación Examen Soporte Computacional</a:t>
            </a:r>
            <a:endParaRPr b="1" i="0" sz="6000" u="none" cap="none" strike="noStrike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g13cad8b7c76_2_68"/>
          <p:cNvSpPr txBox="1"/>
          <p:nvPr/>
        </p:nvSpPr>
        <p:spPr>
          <a:xfrm>
            <a:off x="8510825" y="5300675"/>
            <a:ext cx="10090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FFC000"/>
                </a:solidFill>
              </a:rPr>
              <a:t>Integrantes: Gabriel Zuñiga, Agustin Gallardo, Brian Escarate, Leonardo Torres</a:t>
            </a:r>
            <a:endParaRPr b="0" i="0" sz="4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7166025" y="3529350"/>
            <a:ext cx="9891900" cy="25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s-CL" sz="3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Estrategia operacional para dar soporte.</a:t>
            </a:r>
            <a:endParaRPr b="0" sz="35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s-CL" sz="3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Personal técnico necesario.</a:t>
            </a:r>
            <a:endParaRPr b="0" sz="35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s-CL" sz="3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Herramientas e Insumos.</a:t>
            </a:r>
            <a:endParaRPr b="0" sz="35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técnico necesario::,</a:t>
            </a:r>
            <a:endParaRPr sz="3900"/>
          </a:p>
        </p:txBody>
      </p:sp>
      <p:sp>
        <p:nvSpPr>
          <p:cNvPr id="90" name="Google Shape;90;p2"/>
          <p:cNvSpPr txBox="1"/>
          <p:nvPr/>
        </p:nvSpPr>
        <p:spPr>
          <a:xfrm>
            <a:off x="7223025" y="628575"/>
            <a:ext cx="9777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s-CL" sz="44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Mantención</a:t>
            </a:r>
            <a:r>
              <a:rPr b="1" lang="es-CL" sz="44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de Hardware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8829925" y="598850"/>
            <a:ext cx="6624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4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</a:t>
            </a:r>
            <a:r>
              <a:rPr b="1" lang="es-CL" sz="4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súmenes de Hardware y periféricos.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25" y="3433775"/>
            <a:ext cx="5650751" cy="52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7472200" y="3118600"/>
            <a:ext cx="95454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/>
              <a:t>-</a:t>
            </a:r>
            <a:r>
              <a:rPr b="1" lang="es-CL" sz="3000"/>
              <a:t>Periféricos:</a:t>
            </a:r>
            <a:endParaRPr b="1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Teclados.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Monitores.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Mouses.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Lápiz</a:t>
            </a:r>
            <a:r>
              <a:rPr lang="es-CL" sz="3000"/>
              <a:t> de dibujo para pantallas digitales.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/>
              <a:t>-Hardware: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iMac Pro.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Macbook Pro.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(Impresora) Canon PIXMA ip8750.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CL" sz="3000"/>
              <a:t>Notebook HP 250GB i7.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ctrTitle"/>
          </p:nvPr>
        </p:nvSpPr>
        <p:spPr>
          <a:xfrm>
            <a:off x="3586950" y="1779074"/>
            <a:ext cx="16078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/>
              <a:t>Sistema de archivos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8768" l="7949" r="4014" t="6921"/>
          <a:stretch/>
        </p:blipFill>
        <p:spPr>
          <a:xfrm>
            <a:off x="5758888" y="4176725"/>
            <a:ext cx="8586324" cy="562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caabf2c68_0_4"/>
          <p:cNvSpPr txBox="1"/>
          <p:nvPr>
            <p:ph type="ctrTitle"/>
          </p:nvPr>
        </p:nvSpPr>
        <p:spPr>
          <a:xfrm>
            <a:off x="3194050" y="1684357"/>
            <a:ext cx="160782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4000">
                <a:solidFill>
                  <a:srgbClr val="FFC000"/>
                </a:solidFill>
                <a:highlight>
                  <a:schemeClr val="dk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Herramientas de software de configuración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110" name="Google Shape;110;g13caabf2c68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800" y="3366250"/>
            <a:ext cx="7384250" cy="61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ad8b7c76_2_5"/>
          <p:cNvSpPr txBox="1"/>
          <p:nvPr>
            <p:ph type="ctrTitle"/>
          </p:nvPr>
        </p:nvSpPr>
        <p:spPr>
          <a:xfrm>
            <a:off x="7085800" y="2503625"/>
            <a:ext cx="9658500" cy="20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Plan de </a:t>
            </a:r>
            <a:r>
              <a:rPr lang="es-CL"/>
              <a:t>acciones</a:t>
            </a:r>
            <a:r>
              <a:rPr lang="es-CL"/>
              <a:t> de recambio en software o hardware para solucionar problemas de red</a:t>
            </a:r>
            <a:endParaRPr/>
          </a:p>
        </p:txBody>
      </p:sp>
      <p:pic>
        <p:nvPicPr>
          <p:cNvPr id="117" name="Google Shape;117;g13cad8b7c76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425" y="4761525"/>
            <a:ext cx="8964925" cy="40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ad8b7c76_2_10"/>
          <p:cNvSpPr txBox="1"/>
          <p:nvPr>
            <p:ph type="ctrTitle"/>
          </p:nvPr>
        </p:nvSpPr>
        <p:spPr>
          <a:xfrm>
            <a:off x="7124750" y="3193200"/>
            <a:ext cx="9947700" cy="20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Plan de </a:t>
            </a:r>
            <a:r>
              <a:rPr lang="es-CL"/>
              <a:t>mantención</a:t>
            </a:r>
            <a:r>
              <a:rPr lang="es-CL"/>
              <a:t> de perfiles de usuario, ambiente, directorios y red.</a:t>
            </a:r>
            <a:endParaRPr/>
          </a:p>
        </p:txBody>
      </p:sp>
      <p:pic>
        <p:nvPicPr>
          <p:cNvPr id="124" name="Google Shape;124;g13cad8b7c76_2_10"/>
          <p:cNvPicPr preferRelativeResize="0"/>
          <p:nvPr/>
        </p:nvPicPr>
        <p:blipFill rotWithShape="1">
          <a:blip r:embed="rId3">
            <a:alphaModFix/>
          </a:blip>
          <a:srcRect b="15264" l="2153" r="20668" t="2090"/>
          <a:stretch/>
        </p:blipFill>
        <p:spPr>
          <a:xfrm>
            <a:off x="7937200" y="5444700"/>
            <a:ext cx="8322800" cy="3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cad8b7c76_2_15"/>
          <p:cNvSpPr txBox="1"/>
          <p:nvPr>
            <p:ph type="ctrTitle"/>
          </p:nvPr>
        </p:nvSpPr>
        <p:spPr>
          <a:xfrm>
            <a:off x="3194050" y="1684357"/>
            <a:ext cx="160782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Prestaciones de </a:t>
            </a:r>
            <a:r>
              <a:rPr lang="es-CL"/>
              <a:t>comunicación.</a:t>
            </a:r>
            <a:endParaRPr/>
          </a:p>
        </p:txBody>
      </p:sp>
      <p:pic>
        <p:nvPicPr>
          <p:cNvPr id="131" name="Google Shape;131;g13cad8b7c76_2_15"/>
          <p:cNvPicPr preferRelativeResize="0"/>
          <p:nvPr/>
        </p:nvPicPr>
        <p:blipFill rotWithShape="1">
          <a:blip r:embed="rId3">
            <a:alphaModFix/>
          </a:blip>
          <a:srcRect b="2269" l="18213" r="20564" t="-2270"/>
          <a:stretch/>
        </p:blipFill>
        <p:spPr>
          <a:xfrm>
            <a:off x="585200" y="4252488"/>
            <a:ext cx="5687598" cy="580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3cad8b7c76_2_15"/>
          <p:cNvPicPr preferRelativeResize="0"/>
          <p:nvPr/>
        </p:nvPicPr>
        <p:blipFill rotWithShape="1">
          <a:blip r:embed="rId4">
            <a:alphaModFix/>
          </a:blip>
          <a:srcRect b="0" l="12955" r="12417" t="0"/>
          <a:stretch/>
        </p:blipFill>
        <p:spPr>
          <a:xfrm>
            <a:off x="7246800" y="2792663"/>
            <a:ext cx="4721377" cy="35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cad8b7c76_2_15"/>
          <p:cNvPicPr preferRelativeResize="0"/>
          <p:nvPr/>
        </p:nvPicPr>
        <p:blipFill rotWithShape="1">
          <a:blip r:embed="rId5">
            <a:alphaModFix/>
          </a:blip>
          <a:srcRect b="19817" l="17037" r="16592" t="19672"/>
          <a:stretch/>
        </p:blipFill>
        <p:spPr>
          <a:xfrm>
            <a:off x="13527325" y="4252488"/>
            <a:ext cx="5226450" cy="47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cad8b7c76_2_15"/>
          <p:cNvPicPr preferRelativeResize="0"/>
          <p:nvPr/>
        </p:nvPicPr>
        <p:blipFill rotWithShape="1">
          <a:blip r:embed="rId6">
            <a:alphaModFix/>
          </a:blip>
          <a:srcRect b="0" l="17642" r="18410" t="0"/>
          <a:stretch/>
        </p:blipFill>
        <p:spPr>
          <a:xfrm>
            <a:off x="7246800" y="6806160"/>
            <a:ext cx="4721377" cy="415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ad8b7c76_2_41"/>
          <p:cNvSpPr txBox="1"/>
          <p:nvPr>
            <p:ph type="ctrTitle"/>
          </p:nvPr>
        </p:nvSpPr>
        <p:spPr>
          <a:xfrm>
            <a:off x="7136975" y="3284225"/>
            <a:ext cx="9969900" cy="3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Documentación</a:t>
            </a:r>
            <a:r>
              <a:rPr lang="es-CL"/>
              <a:t> de la </a:t>
            </a:r>
            <a:r>
              <a:rPr lang="es-CL"/>
              <a:t>mantención</a:t>
            </a:r>
            <a:r>
              <a:rPr lang="es-CL"/>
              <a:t> de hardware y software para asegurar </a:t>
            </a:r>
            <a:r>
              <a:rPr lang="es-CL"/>
              <a:t>atención</a:t>
            </a:r>
            <a:r>
              <a:rPr lang="es-CL"/>
              <a:t> al cliente </a:t>
            </a:r>
            <a:r>
              <a:rPr lang="es-CL"/>
              <a:t>según</a:t>
            </a:r>
            <a:r>
              <a:rPr lang="es-CL"/>
              <a:t> protocolo de la </a:t>
            </a:r>
            <a:r>
              <a:rPr lang="es-CL"/>
              <a:t>organización.</a:t>
            </a:r>
            <a:endParaRPr/>
          </a:p>
        </p:txBody>
      </p:sp>
      <p:pic>
        <p:nvPicPr>
          <p:cNvPr id="141" name="Google Shape;141;g13cad8b7c76_2_41"/>
          <p:cNvPicPr preferRelativeResize="0"/>
          <p:nvPr/>
        </p:nvPicPr>
        <p:blipFill rotWithShape="1">
          <a:blip r:embed="rId3">
            <a:alphaModFix/>
          </a:blip>
          <a:srcRect b="11605" l="17557" r="8859" t="4600"/>
          <a:stretch/>
        </p:blipFill>
        <p:spPr>
          <a:xfrm>
            <a:off x="439175" y="2205575"/>
            <a:ext cx="5665676" cy="689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2020-07-09T23:01:15Z</dcterms:created>
  <dc:creator>Ana Maria Salinas A.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2020-06-17T00:00:00Z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2020-07-09T00:00:00Z</vt:filetime>
  </property>
</Properties>
</file>